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5.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7.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8.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4"/>
    <p:sldMasterId id="2147483684" r:id="rId5"/>
    <p:sldMasterId id="2147483710" r:id="rId6"/>
    <p:sldMasterId id="2147483769" r:id="rId7"/>
    <p:sldMasterId id="2147483727" r:id="rId8"/>
    <p:sldMasterId id="2147483742" r:id="rId9"/>
    <p:sldMasterId id="2147483755" r:id="rId10"/>
    <p:sldMasterId id="2147483697" r:id="rId11"/>
  </p:sldMasterIdLst>
  <p:sldIdLst>
    <p:sldId id="272" r:id="rId12"/>
    <p:sldId id="273" r:id="rId13"/>
    <p:sldId id="275" r:id="rId14"/>
    <p:sldId id="276" r:id="rId15"/>
    <p:sldId id="277" r:id="rId16"/>
    <p:sldId id="269" r:id="rId17"/>
    <p:sldId id="268" r:id="rId18"/>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A5A5"/>
    <a:srgbClr val="00A5B5"/>
    <a:srgbClr val="FFCD00"/>
    <a:srgbClr val="009FE3"/>
    <a:srgbClr val="1C3F94"/>
    <a:srgbClr val="C2D200"/>
    <a:srgbClr val="EE32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1" d="100"/>
          <a:sy n="51" d="100"/>
        </p:scale>
        <p:origin x="1232" y="26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5" Type="http://schemas.openxmlformats.org/officeDocument/2006/relationships/slideMaster" Target="slideMasters/slideMaster2.xml"/><Relationship Id="rId15" Type="http://schemas.openxmlformats.org/officeDocument/2006/relationships/slide" Target="slides/slide4.xml"/><Relationship Id="rId10" Type="http://schemas.openxmlformats.org/officeDocument/2006/relationships/slideMaster" Target="slideMasters/slideMaster7.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manualLayout>
          <c:layoutTarget val="inner"/>
          <c:xMode val="edge"/>
          <c:yMode val="edge"/>
          <c:x val="6.0531797808164402E-2"/>
          <c:y val="1.98165924953108E-2"/>
          <c:w val="0.915180345833151"/>
          <c:h val="0.88637804311149104"/>
        </c:manualLayout>
      </c:layout>
      <c:barChart>
        <c:barDir val="col"/>
        <c:grouping val="clustered"/>
        <c:varyColors val="0"/>
        <c:ser>
          <c:idx val="0"/>
          <c:order val="0"/>
          <c:tx>
            <c:strRef>
              <c:f>Sheet1!$B$1</c:f>
              <c:strCache>
                <c:ptCount val="1"/>
                <c:pt idx="0">
                  <c:v>Data 1</c:v>
                </c:pt>
              </c:strCache>
            </c:strRef>
          </c:tx>
          <c:spPr>
            <a:solidFill>
              <a:srgbClr val="1C3F94"/>
            </a:solidFill>
          </c:spPr>
          <c:invertIfNegative val="0"/>
          <c:cat>
            <c:strRef>
              <c:f>Sheet1!$A$2:$A$4</c:f>
              <c:strCache>
                <c:ptCount val="3"/>
                <c:pt idx="0">
                  <c:v>TITLE 01</c:v>
                </c:pt>
                <c:pt idx="1">
                  <c:v>TITLE 02</c:v>
                </c:pt>
                <c:pt idx="2">
                  <c:v>TITLE 03</c:v>
                </c:pt>
              </c:strCache>
            </c:strRef>
          </c:cat>
          <c:val>
            <c:numRef>
              <c:f>Sheet1!$B$2:$B$4</c:f>
              <c:numCache>
                <c:formatCode>General</c:formatCode>
                <c:ptCount val="3"/>
                <c:pt idx="0">
                  <c:v>80</c:v>
                </c:pt>
                <c:pt idx="1">
                  <c:v>120</c:v>
                </c:pt>
                <c:pt idx="2">
                  <c:v>150</c:v>
                </c:pt>
              </c:numCache>
            </c:numRef>
          </c:val>
          <c:extLst>
            <c:ext xmlns:c16="http://schemas.microsoft.com/office/drawing/2014/chart" uri="{C3380CC4-5D6E-409C-BE32-E72D297353CC}">
              <c16:uniqueId val="{00000000-ADC2-45A2-83D1-CFE0F68B2EFC}"/>
            </c:ext>
          </c:extLst>
        </c:ser>
        <c:ser>
          <c:idx val="1"/>
          <c:order val="1"/>
          <c:tx>
            <c:strRef>
              <c:f>Sheet1!$C$1</c:f>
              <c:strCache>
                <c:ptCount val="1"/>
                <c:pt idx="0">
                  <c:v>Data 2</c:v>
                </c:pt>
              </c:strCache>
            </c:strRef>
          </c:tx>
          <c:spPr>
            <a:solidFill>
              <a:srgbClr val="00A5B5"/>
            </a:solidFill>
          </c:spPr>
          <c:invertIfNegative val="0"/>
          <c:cat>
            <c:strRef>
              <c:f>Sheet1!$A$2:$A$4</c:f>
              <c:strCache>
                <c:ptCount val="3"/>
                <c:pt idx="0">
                  <c:v>TITLE 01</c:v>
                </c:pt>
                <c:pt idx="1">
                  <c:v>TITLE 02</c:v>
                </c:pt>
                <c:pt idx="2">
                  <c:v>TITLE 03</c:v>
                </c:pt>
              </c:strCache>
            </c:strRef>
          </c:cat>
          <c:val>
            <c:numRef>
              <c:f>Sheet1!$C$2:$C$4</c:f>
              <c:numCache>
                <c:formatCode>General</c:formatCode>
                <c:ptCount val="3"/>
                <c:pt idx="0">
                  <c:v>500</c:v>
                </c:pt>
                <c:pt idx="1">
                  <c:v>430</c:v>
                </c:pt>
                <c:pt idx="2">
                  <c:v>400</c:v>
                </c:pt>
              </c:numCache>
            </c:numRef>
          </c:val>
          <c:extLst>
            <c:ext xmlns:c16="http://schemas.microsoft.com/office/drawing/2014/chart" uri="{C3380CC4-5D6E-409C-BE32-E72D297353CC}">
              <c16:uniqueId val="{00000001-ADC2-45A2-83D1-CFE0F68B2EFC}"/>
            </c:ext>
          </c:extLst>
        </c:ser>
        <c:ser>
          <c:idx val="2"/>
          <c:order val="2"/>
          <c:tx>
            <c:strRef>
              <c:f>Sheet1!$D$1</c:f>
              <c:strCache>
                <c:ptCount val="1"/>
                <c:pt idx="0">
                  <c:v> Data 3</c:v>
                </c:pt>
              </c:strCache>
            </c:strRef>
          </c:tx>
          <c:spPr>
            <a:solidFill>
              <a:srgbClr val="A5A5A5"/>
            </a:solidFill>
          </c:spPr>
          <c:invertIfNegative val="0"/>
          <c:cat>
            <c:strRef>
              <c:f>Sheet1!$A$2:$A$4</c:f>
              <c:strCache>
                <c:ptCount val="3"/>
                <c:pt idx="0">
                  <c:v>TITLE 01</c:v>
                </c:pt>
                <c:pt idx="1">
                  <c:v>TITLE 02</c:v>
                </c:pt>
                <c:pt idx="2">
                  <c:v>TITLE 03</c:v>
                </c:pt>
              </c:strCache>
            </c:strRef>
          </c:cat>
          <c:val>
            <c:numRef>
              <c:f>Sheet1!$D$2:$D$4</c:f>
              <c:numCache>
                <c:formatCode>General</c:formatCode>
                <c:ptCount val="3"/>
                <c:pt idx="0">
                  <c:v>230</c:v>
                </c:pt>
                <c:pt idx="1">
                  <c:v>125</c:v>
                </c:pt>
                <c:pt idx="2">
                  <c:v>420</c:v>
                </c:pt>
              </c:numCache>
            </c:numRef>
          </c:val>
          <c:extLst>
            <c:ext xmlns:c16="http://schemas.microsoft.com/office/drawing/2014/chart" uri="{C3380CC4-5D6E-409C-BE32-E72D297353CC}">
              <c16:uniqueId val="{00000002-ADC2-45A2-83D1-CFE0F68B2EFC}"/>
            </c:ext>
          </c:extLst>
        </c:ser>
        <c:ser>
          <c:idx val="3"/>
          <c:order val="3"/>
          <c:tx>
            <c:strRef>
              <c:f>Sheet1!$E$1</c:f>
              <c:strCache>
                <c:ptCount val="1"/>
                <c:pt idx="0">
                  <c:v>Data 4</c:v>
                </c:pt>
              </c:strCache>
            </c:strRef>
          </c:tx>
          <c:spPr>
            <a:solidFill>
              <a:srgbClr val="FFCD00"/>
            </a:solidFill>
          </c:spPr>
          <c:invertIfNegative val="0"/>
          <c:cat>
            <c:strRef>
              <c:f>Sheet1!$A$2:$A$4</c:f>
              <c:strCache>
                <c:ptCount val="3"/>
                <c:pt idx="0">
                  <c:v>TITLE 01</c:v>
                </c:pt>
                <c:pt idx="1">
                  <c:v>TITLE 02</c:v>
                </c:pt>
                <c:pt idx="2">
                  <c:v>TITLE 03</c:v>
                </c:pt>
              </c:strCache>
            </c:strRef>
          </c:cat>
          <c:val>
            <c:numRef>
              <c:f>Sheet1!$E$2:$E$4</c:f>
              <c:numCache>
                <c:formatCode>General</c:formatCode>
                <c:ptCount val="3"/>
                <c:pt idx="0">
                  <c:v>100</c:v>
                </c:pt>
                <c:pt idx="1">
                  <c:v>215</c:v>
                </c:pt>
                <c:pt idx="2">
                  <c:v>300</c:v>
                </c:pt>
              </c:numCache>
            </c:numRef>
          </c:val>
          <c:extLst>
            <c:ext xmlns:c16="http://schemas.microsoft.com/office/drawing/2014/chart" uri="{C3380CC4-5D6E-409C-BE32-E72D297353CC}">
              <c16:uniqueId val="{00000003-ADC2-45A2-83D1-CFE0F68B2EFC}"/>
            </c:ext>
          </c:extLst>
        </c:ser>
        <c:dLbls>
          <c:showLegendKey val="0"/>
          <c:showVal val="0"/>
          <c:showCatName val="0"/>
          <c:showSerName val="0"/>
          <c:showPercent val="0"/>
          <c:showBubbleSize val="0"/>
        </c:dLbls>
        <c:gapWidth val="150"/>
        <c:axId val="-2085790192"/>
        <c:axId val="-2091088400"/>
      </c:barChart>
      <c:catAx>
        <c:axId val="-2085790192"/>
        <c:scaling>
          <c:orientation val="minMax"/>
        </c:scaling>
        <c:delete val="0"/>
        <c:axPos val="b"/>
        <c:majorGridlines>
          <c:spPr>
            <a:ln>
              <a:solidFill>
                <a:schemeClr val="bg1">
                  <a:lumMod val="75000"/>
                </a:schemeClr>
              </a:solidFill>
            </a:ln>
          </c:spPr>
        </c:majorGridlines>
        <c:numFmt formatCode="General" sourceLinked="0"/>
        <c:majorTickMark val="out"/>
        <c:minorTickMark val="none"/>
        <c:tickLblPos val="nextTo"/>
        <c:spPr>
          <a:ln>
            <a:solidFill>
              <a:schemeClr val="bg1">
                <a:lumMod val="75000"/>
              </a:schemeClr>
            </a:solidFill>
          </a:ln>
        </c:spPr>
        <c:txPr>
          <a:bodyPr/>
          <a:lstStyle/>
          <a:p>
            <a:pPr>
              <a:defRPr sz="2400" b="1" i="0">
                <a:solidFill>
                  <a:schemeClr val="tx1"/>
                </a:solidFill>
                <a:latin typeface="Poppins" pitchFamily="2" charset="77"/>
                <a:cs typeface="Poppins" pitchFamily="2" charset="77"/>
              </a:defRPr>
            </a:pPr>
            <a:endParaRPr lang="en-US"/>
          </a:p>
        </c:txPr>
        <c:crossAx val="-2091088400"/>
        <c:crosses val="autoZero"/>
        <c:auto val="1"/>
        <c:lblAlgn val="ctr"/>
        <c:lblOffset val="100"/>
        <c:noMultiLvlLbl val="0"/>
      </c:catAx>
      <c:valAx>
        <c:axId val="-2091088400"/>
        <c:scaling>
          <c:orientation val="minMax"/>
        </c:scaling>
        <c:delete val="0"/>
        <c:axPos val="l"/>
        <c:majorGridlines>
          <c:spPr>
            <a:ln>
              <a:solidFill>
                <a:schemeClr val="bg1">
                  <a:lumMod val="75000"/>
                </a:schemeClr>
              </a:solidFill>
            </a:ln>
          </c:spPr>
        </c:majorGridlines>
        <c:numFmt formatCode="General" sourceLinked="1"/>
        <c:majorTickMark val="none"/>
        <c:minorTickMark val="none"/>
        <c:tickLblPos val="nextTo"/>
        <c:spPr>
          <a:ln>
            <a:solidFill>
              <a:schemeClr val="bg1">
                <a:lumMod val="75000"/>
              </a:schemeClr>
            </a:solidFill>
          </a:ln>
        </c:spPr>
        <c:txPr>
          <a:bodyPr/>
          <a:lstStyle/>
          <a:p>
            <a:pPr>
              <a:defRPr sz="2400" b="1" i="0">
                <a:solidFill>
                  <a:schemeClr val="tx1"/>
                </a:solidFill>
                <a:latin typeface="Poppins" pitchFamily="2" charset="77"/>
                <a:cs typeface="Poppins" pitchFamily="2" charset="77"/>
              </a:defRPr>
            </a:pPr>
            <a:endParaRPr lang="en-US"/>
          </a:p>
        </c:txPr>
        <c:crossAx val="-2085790192"/>
        <c:crosses val="autoZero"/>
        <c:crossBetween val="between"/>
      </c:valAx>
      <c:spPr>
        <a:ln>
          <a:solidFill>
            <a:schemeClr val="bg1">
              <a:lumMod val="75000"/>
            </a:schemeClr>
          </a:solidFill>
        </a:ln>
      </c:spPr>
    </c:plotArea>
    <c:plotVisOnly val="1"/>
    <c:dispBlanksAs val="gap"/>
    <c:showDLblsOverMax val="0"/>
  </c:chart>
  <c:txPr>
    <a:bodyPr/>
    <a:lstStyle/>
    <a:p>
      <a:pPr>
        <a:defRPr sz="1800">
          <a:solidFill>
            <a:schemeClr val="tx1">
              <a:lumMod val="50000"/>
              <a:lumOff val="50000"/>
            </a:schemeClr>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rgbClr val="1C3F94"/>
              </a:solidFill>
              <a:ln w="19050">
                <a:solidFill>
                  <a:schemeClr val="lt1"/>
                </a:solidFill>
              </a:ln>
              <a:effectLst/>
            </c:spPr>
            <c:extLst>
              <c:ext xmlns:c16="http://schemas.microsoft.com/office/drawing/2014/chart" uri="{C3380CC4-5D6E-409C-BE32-E72D297353CC}">
                <c16:uniqueId val="{00000001-74B0-4ABE-9B89-77D323E4D770}"/>
              </c:ext>
            </c:extLst>
          </c:dPt>
          <c:dPt>
            <c:idx val="1"/>
            <c:bubble3D val="0"/>
            <c:spPr>
              <a:solidFill>
                <a:srgbClr val="00A5B5"/>
              </a:solidFill>
              <a:ln w="19050">
                <a:solidFill>
                  <a:schemeClr val="lt1"/>
                </a:solidFill>
              </a:ln>
              <a:effectLst/>
            </c:spPr>
            <c:extLst>
              <c:ext xmlns:c16="http://schemas.microsoft.com/office/drawing/2014/chart" uri="{C3380CC4-5D6E-409C-BE32-E72D297353CC}">
                <c16:uniqueId val="{00000003-74B0-4ABE-9B89-77D323E4D770}"/>
              </c:ext>
            </c:extLst>
          </c:dPt>
          <c:dPt>
            <c:idx val="2"/>
            <c:bubble3D val="0"/>
            <c:spPr>
              <a:solidFill>
                <a:srgbClr val="A5A5A5"/>
              </a:solidFill>
              <a:ln w="19050">
                <a:solidFill>
                  <a:schemeClr val="lt1"/>
                </a:solidFill>
              </a:ln>
              <a:effectLst/>
            </c:spPr>
            <c:extLst>
              <c:ext xmlns:c16="http://schemas.microsoft.com/office/drawing/2014/chart" uri="{C3380CC4-5D6E-409C-BE32-E72D297353CC}">
                <c16:uniqueId val="{00000005-74B0-4ABE-9B89-77D323E4D770}"/>
              </c:ext>
            </c:extLst>
          </c:dPt>
          <c:dPt>
            <c:idx val="3"/>
            <c:bubble3D val="0"/>
            <c:spPr>
              <a:solidFill>
                <a:srgbClr val="FFCD00"/>
              </a:solidFill>
              <a:ln w="19050">
                <a:solidFill>
                  <a:schemeClr val="lt1"/>
                </a:solidFill>
              </a:ln>
              <a:effectLst/>
            </c:spPr>
            <c:extLst>
              <c:ext xmlns:c16="http://schemas.microsoft.com/office/drawing/2014/chart" uri="{C3380CC4-5D6E-409C-BE32-E72D297353CC}">
                <c16:uniqueId val="{00000007-74B0-4ABE-9B89-77D323E4D770}"/>
              </c:ext>
            </c:extLst>
          </c:dPt>
          <c:dPt>
            <c:idx val="4"/>
            <c:bubble3D val="0"/>
            <c:spPr>
              <a:solidFill>
                <a:srgbClr val="009FE3"/>
              </a:solidFill>
              <a:ln w="19050">
                <a:solidFill>
                  <a:schemeClr val="lt1"/>
                </a:solidFill>
              </a:ln>
              <a:effectLst/>
            </c:spPr>
            <c:extLst>
              <c:ext xmlns:c16="http://schemas.microsoft.com/office/drawing/2014/chart" uri="{C3380CC4-5D6E-409C-BE32-E72D297353CC}">
                <c16:uniqueId val="{00000009-74B0-4ABE-9B89-77D323E4D770}"/>
              </c:ext>
            </c:extLst>
          </c:dPt>
          <c:dPt>
            <c:idx val="5"/>
            <c:bubble3D val="0"/>
            <c:spPr>
              <a:solidFill>
                <a:srgbClr val="C2D200"/>
              </a:solidFill>
              <a:ln w="19050">
                <a:solidFill>
                  <a:schemeClr val="lt1"/>
                </a:solidFill>
              </a:ln>
              <a:effectLst/>
            </c:spPr>
            <c:extLst>
              <c:ext xmlns:c16="http://schemas.microsoft.com/office/drawing/2014/chart" uri="{C3380CC4-5D6E-409C-BE32-E72D297353CC}">
                <c16:uniqueId val="{0000000B-74B0-4ABE-9B89-77D323E4D770}"/>
              </c:ext>
            </c:extLst>
          </c:dPt>
          <c:cat>
            <c:strRef>
              <c:f>Sheet1!$A$2:$A$7</c:f>
              <c:strCache>
                <c:ptCount val="6"/>
                <c:pt idx="0">
                  <c:v>Category 1</c:v>
                </c:pt>
                <c:pt idx="1">
                  <c:v>Category 2</c:v>
                </c:pt>
                <c:pt idx="2">
                  <c:v>Category 3</c:v>
                </c:pt>
                <c:pt idx="3">
                  <c:v>Category 4</c:v>
                </c:pt>
                <c:pt idx="4">
                  <c:v>Category 5</c:v>
                </c:pt>
                <c:pt idx="5">
                  <c:v>Category 6</c:v>
                </c:pt>
              </c:strCache>
            </c:strRef>
          </c:cat>
          <c:val>
            <c:numRef>
              <c:f>Sheet1!$B$2:$B$7</c:f>
              <c:numCache>
                <c:formatCode>General</c:formatCode>
                <c:ptCount val="6"/>
                <c:pt idx="0">
                  <c:v>2</c:v>
                </c:pt>
                <c:pt idx="1">
                  <c:v>3</c:v>
                </c:pt>
                <c:pt idx="2">
                  <c:v>4</c:v>
                </c:pt>
                <c:pt idx="3">
                  <c:v>2</c:v>
                </c:pt>
                <c:pt idx="4">
                  <c:v>3</c:v>
                </c:pt>
                <c:pt idx="5">
                  <c:v>4</c:v>
                </c:pt>
              </c:numCache>
            </c:numRef>
          </c:val>
          <c:extLst>
            <c:ext xmlns:c16="http://schemas.microsoft.com/office/drawing/2014/chart" uri="{C3380CC4-5D6E-409C-BE32-E72D297353CC}">
              <c16:uniqueId val="{0000000C-74B0-4ABE-9B89-77D323E4D770}"/>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798290-9B0A-41C2-A867-CD5EDB323C58}" type="doc">
      <dgm:prSet loTypeId="urn:microsoft.com/office/officeart/2005/8/layout/process1" loCatId="process" qsTypeId="urn:microsoft.com/office/officeart/2005/8/quickstyle/simple1" qsCatId="simple" csTypeId="urn:microsoft.com/office/officeart/2005/8/colors/accent1_2" csCatId="accent1" phldr="1"/>
      <dgm:spPr/>
      <dgm:t>
        <a:bodyPr/>
        <a:lstStyle/>
        <a:p>
          <a:endParaRPr lang="en-GB"/>
        </a:p>
      </dgm:t>
    </dgm:pt>
    <dgm:pt modelId="{44C9411C-B0C2-474B-A21C-92099114F125}">
      <dgm:prSet phldrT="[Text]" phldr="0"/>
      <dgm:spPr/>
      <dgm:t>
        <a:bodyPr/>
        <a:lstStyle/>
        <a:p>
          <a:r>
            <a:rPr lang="en-GB" dirty="0"/>
            <a:t>Facilitate engagements such as roundtables, technical sessions or targeted delegations focussed on critical requirements</a:t>
          </a:r>
        </a:p>
      </dgm:t>
    </dgm:pt>
    <dgm:pt modelId="{F8C9793B-613C-49DC-B11B-5DB4BC63939D}" type="parTrans" cxnId="{A98D69A0-062F-499A-B6DF-D31504FD01E1}">
      <dgm:prSet/>
      <dgm:spPr/>
      <dgm:t>
        <a:bodyPr/>
        <a:lstStyle/>
        <a:p>
          <a:endParaRPr lang="en-GB"/>
        </a:p>
      </dgm:t>
    </dgm:pt>
    <dgm:pt modelId="{000F122B-88F6-4957-B89E-463C94F6CD00}" type="sibTrans" cxnId="{A98D69A0-062F-499A-B6DF-D31504FD01E1}">
      <dgm:prSet/>
      <dgm:spPr/>
      <dgm:t>
        <a:bodyPr/>
        <a:lstStyle/>
        <a:p>
          <a:endParaRPr lang="en-GB"/>
        </a:p>
      </dgm:t>
    </dgm:pt>
    <dgm:pt modelId="{F540DEBF-6C9B-47A0-AF76-A508FE379007}">
      <dgm:prSet phldrT="[Text]" phldr="0"/>
      <dgm:spPr/>
      <dgm:t>
        <a:bodyPr/>
        <a:lstStyle/>
        <a:p>
          <a:r>
            <a:rPr lang="en-GB" dirty="0"/>
            <a:t>Access industry to generate rapid solutions using our expert teams, bringing together producers, integrators and Governments</a:t>
          </a:r>
        </a:p>
      </dgm:t>
    </dgm:pt>
    <dgm:pt modelId="{448CF69E-C437-4549-819C-488DCFBCEA14}" type="parTrans" cxnId="{437F7B94-396D-4078-AE46-9B4EB1D60496}">
      <dgm:prSet/>
      <dgm:spPr/>
      <dgm:t>
        <a:bodyPr/>
        <a:lstStyle/>
        <a:p>
          <a:endParaRPr lang="en-GB"/>
        </a:p>
      </dgm:t>
    </dgm:pt>
    <dgm:pt modelId="{59D8267D-5A00-440B-BD73-A47F9CCE5382}" type="sibTrans" cxnId="{437F7B94-396D-4078-AE46-9B4EB1D60496}">
      <dgm:prSet/>
      <dgm:spPr/>
      <dgm:t>
        <a:bodyPr/>
        <a:lstStyle/>
        <a:p>
          <a:endParaRPr lang="en-GB"/>
        </a:p>
      </dgm:t>
    </dgm:pt>
    <dgm:pt modelId="{8B51EFE8-35ED-4DC7-BB04-3AF58BBCA682}">
      <dgm:prSet phldrT="[Text]" phldr="0"/>
      <dgm:spPr/>
      <dgm:t>
        <a:bodyPr/>
        <a:lstStyle/>
        <a:p>
          <a:r>
            <a:rPr lang="en-GB" dirty="0"/>
            <a:t>Rapid delivery of capability, advising on enablers such as export control,  compliance and partnership agreements</a:t>
          </a:r>
        </a:p>
      </dgm:t>
    </dgm:pt>
    <dgm:pt modelId="{75542B34-3977-4C87-8A69-7BF450F2218B}" type="parTrans" cxnId="{BF68AB12-6A9D-4789-A683-6B04D2DEC107}">
      <dgm:prSet/>
      <dgm:spPr/>
      <dgm:t>
        <a:bodyPr/>
        <a:lstStyle/>
        <a:p>
          <a:endParaRPr lang="en-GB"/>
        </a:p>
      </dgm:t>
    </dgm:pt>
    <dgm:pt modelId="{1310501E-0CA0-4004-8B60-544F58E2DF21}" type="sibTrans" cxnId="{BF68AB12-6A9D-4789-A683-6B04D2DEC107}">
      <dgm:prSet/>
      <dgm:spPr/>
      <dgm:t>
        <a:bodyPr/>
        <a:lstStyle/>
        <a:p>
          <a:endParaRPr lang="en-GB"/>
        </a:p>
      </dgm:t>
    </dgm:pt>
    <dgm:pt modelId="{A46A043C-BF1A-40D1-BC50-F57D142014EF}" type="pres">
      <dgm:prSet presAssocID="{D4798290-9B0A-41C2-A867-CD5EDB323C58}" presName="Name0" presStyleCnt="0">
        <dgm:presLayoutVars>
          <dgm:dir/>
          <dgm:resizeHandles val="exact"/>
        </dgm:presLayoutVars>
      </dgm:prSet>
      <dgm:spPr/>
    </dgm:pt>
    <dgm:pt modelId="{22EE6FC2-F2D3-41BE-8543-02DF49FF7C73}" type="pres">
      <dgm:prSet presAssocID="{44C9411C-B0C2-474B-A21C-92099114F125}" presName="node" presStyleLbl="node1" presStyleIdx="0" presStyleCnt="3">
        <dgm:presLayoutVars>
          <dgm:bulletEnabled val="1"/>
        </dgm:presLayoutVars>
      </dgm:prSet>
      <dgm:spPr/>
    </dgm:pt>
    <dgm:pt modelId="{D62F15A7-BEDE-4ADE-B5CD-AB9848851177}" type="pres">
      <dgm:prSet presAssocID="{000F122B-88F6-4957-B89E-463C94F6CD00}" presName="sibTrans" presStyleLbl="sibTrans2D1" presStyleIdx="0" presStyleCnt="2"/>
      <dgm:spPr/>
    </dgm:pt>
    <dgm:pt modelId="{AB14AECC-7CA3-4367-AF79-165A694FF544}" type="pres">
      <dgm:prSet presAssocID="{000F122B-88F6-4957-B89E-463C94F6CD00}" presName="connectorText" presStyleLbl="sibTrans2D1" presStyleIdx="0" presStyleCnt="2"/>
      <dgm:spPr/>
    </dgm:pt>
    <dgm:pt modelId="{4D9458DE-7C25-49DC-855D-563047B87A97}" type="pres">
      <dgm:prSet presAssocID="{F540DEBF-6C9B-47A0-AF76-A508FE379007}" presName="node" presStyleLbl="node1" presStyleIdx="1" presStyleCnt="3">
        <dgm:presLayoutVars>
          <dgm:bulletEnabled val="1"/>
        </dgm:presLayoutVars>
      </dgm:prSet>
      <dgm:spPr/>
    </dgm:pt>
    <dgm:pt modelId="{A85CF549-5A59-4D53-91C0-EE1281E56AAB}" type="pres">
      <dgm:prSet presAssocID="{59D8267D-5A00-440B-BD73-A47F9CCE5382}" presName="sibTrans" presStyleLbl="sibTrans2D1" presStyleIdx="1" presStyleCnt="2"/>
      <dgm:spPr/>
    </dgm:pt>
    <dgm:pt modelId="{8FE93CEF-DF28-4B83-B3A6-0F8A8E920C32}" type="pres">
      <dgm:prSet presAssocID="{59D8267D-5A00-440B-BD73-A47F9CCE5382}" presName="connectorText" presStyleLbl="sibTrans2D1" presStyleIdx="1" presStyleCnt="2"/>
      <dgm:spPr/>
    </dgm:pt>
    <dgm:pt modelId="{7D791E3F-0AB1-4DA4-8795-F66FBF3200C4}" type="pres">
      <dgm:prSet presAssocID="{8B51EFE8-35ED-4DC7-BB04-3AF58BBCA682}" presName="node" presStyleLbl="node1" presStyleIdx="2" presStyleCnt="3">
        <dgm:presLayoutVars>
          <dgm:bulletEnabled val="1"/>
        </dgm:presLayoutVars>
      </dgm:prSet>
      <dgm:spPr/>
    </dgm:pt>
  </dgm:ptLst>
  <dgm:cxnLst>
    <dgm:cxn modelId="{BF68AB12-6A9D-4789-A683-6B04D2DEC107}" srcId="{D4798290-9B0A-41C2-A867-CD5EDB323C58}" destId="{8B51EFE8-35ED-4DC7-BB04-3AF58BBCA682}" srcOrd="2" destOrd="0" parTransId="{75542B34-3977-4C87-8A69-7BF450F2218B}" sibTransId="{1310501E-0CA0-4004-8B60-544F58E2DF21}"/>
    <dgm:cxn modelId="{76A97728-FB50-4D61-AEA1-05EC9CE27767}" type="presOf" srcId="{44C9411C-B0C2-474B-A21C-92099114F125}" destId="{22EE6FC2-F2D3-41BE-8543-02DF49FF7C73}" srcOrd="0" destOrd="0" presId="urn:microsoft.com/office/officeart/2005/8/layout/process1"/>
    <dgm:cxn modelId="{4F37845D-6AA3-423D-B16A-0D03EC612930}" type="presOf" srcId="{D4798290-9B0A-41C2-A867-CD5EDB323C58}" destId="{A46A043C-BF1A-40D1-BC50-F57D142014EF}" srcOrd="0" destOrd="0" presId="urn:microsoft.com/office/officeart/2005/8/layout/process1"/>
    <dgm:cxn modelId="{57477C48-CE76-4CFA-AB12-8B4EC86C95CA}" type="presOf" srcId="{000F122B-88F6-4957-B89E-463C94F6CD00}" destId="{D62F15A7-BEDE-4ADE-B5CD-AB9848851177}" srcOrd="0" destOrd="0" presId="urn:microsoft.com/office/officeart/2005/8/layout/process1"/>
    <dgm:cxn modelId="{83357775-1934-47FB-9421-1964D48D5731}" type="presOf" srcId="{59D8267D-5A00-440B-BD73-A47F9CCE5382}" destId="{8FE93CEF-DF28-4B83-B3A6-0F8A8E920C32}" srcOrd="1" destOrd="0" presId="urn:microsoft.com/office/officeart/2005/8/layout/process1"/>
    <dgm:cxn modelId="{72D85A76-8615-4C35-98EB-2B992759A6E2}" type="presOf" srcId="{000F122B-88F6-4957-B89E-463C94F6CD00}" destId="{AB14AECC-7CA3-4367-AF79-165A694FF544}" srcOrd="1" destOrd="0" presId="urn:microsoft.com/office/officeart/2005/8/layout/process1"/>
    <dgm:cxn modelId="{B0EF5A7D-33D2-45DB-BCE3-90A54798D1FE}" type="presOf" srcId="{8B51EFE8-35ED-4DC7-BB04-3AF58BBCA682}" destId="{7D791E3F-0AB1-4DA4-8795-F66FBF3200C4}" srcOrd="0" destOrd="0" presId="urn:microsoft.com/office/officeart/2005/8/layout/process1"/>
    <dgm:cxn modelId="{2791B58E-F61D-44FA-A90F-3276B7C0FBC1}" type="presOf" srcId="{59D8267D-5A00-440B-BD73-A47F9CCE5382}" destId="{A85CF549-5A59-4D53-91C0-EE1281E56AAB}" srcOrd="0" destOrd="0" presId="urn:microsoft.com/office/officeart/2005/8/layout/process1"/>
    <dgm:cxn modelId="{437F7B94-396D-4078-AE46-9B4EB1D60496}" srcId="{D4798290-9B0A-41C2-A867-CD5EDB323C58}" destId="{F540DEBF-6C9B-47A0-AF76-A508FE379007}" srcOrd="1" destOrd="0" parTransId="{448CF69E-C437-4549-819C-488DCFBCEA14}" sibTransId="{59D8267D-5A00-440B-BD73-A47F9CCE5382}"/>
    <dgm:cxn modelId="{A98D69A0-062F-499A-B6DF-D31504FD01E1}" srcId="{D4798290-9B0A-41C2-A867-CD5EDB323C58}" destId="{44C9411C-B0C2-474B-A21C-92099114F125}" srcOrd="0" destOrd="0" parTransId="{F8C9793B-613C-49DC-B11B-5DB4BC63939D}" sibTransId="{000F122B-88F6-4957-B89E-463C94F6CD00}"/>
    <dgm:cxn modelId="{7D14F3C9-817C-4CB6-AE59-5004B874077C}" type="presOf" srcId="{F540DEBF-6C9B-47A0-AF76-A508FE379007}" destId="{4D9458DE-7C25-49DC-855D-563047B87A97}" srcOrd="0" destOrd="0" presId="urn:microsoft.com/office/officeart/2005/8/layout/process1"/>
    <dgm:cxn modelId="{26E054BA-CD96-4D73-A11C-638286B43BF2}" type="presParOf" srcId="{A46A043C-BF1A-40D1-BC50-F57D142014EF}" destId="{22EE6FC2-F2D3-41BE-8543-02DF49FF7C73}" srcOrd="0" destOrd="0" presId="urn:microsoft.com/office/officeart/2005/8/layout/process1"/>
    <dgm:cxn modelId="{A9840877-589B-42FA-BB0F-80F6C2F16A76}" type="presParOf" srcId="{A46A043C-BF1A-40D1-BC50-F57D142014EF}" destId="{D62F15A7-BEDE-4ADE-B5CD-AB9848851177}" srcOrd="1" destOrd="0" presId="urn:microsoft.com/office/officeart/2005/8/layout/process1"/>
    <dgm:cxn modelId="{87A75192-6922-4373-AE96-DF2054C2474C}" type="presParOf" srcId="{D62F15A7-BEDE-4ADE-B5CD-AB9848851177}" destId="{AB14AECC-7CA3-4367-AF79-165A694FF544}" srcOrd="0" destOrd="0" presId="urn:microsoft.com/office/officeart/2005/8/layout/process1"/>
    <dgm:cxn modelId="{D42FDB0A-4ACE-4616-BE1C-D8AFB35951F8}" type="presParOf" srcId="{A46A043C-BF1A-40D1-BC50-F57D142014EF}" destId="{4D9458DE-7C25-49DC-855D-563047B87A97}" srcOrd="2" destOrd="0" presId="urn:microsoft.com/office/officeart/2005/8/layout/process1"/>
    <dgm:cxn modelId="{AC98E7C1-767C-4034-A78B-C0CFE20422B8}" type="presParOf" srcId="{A46A043C-BF1A-40D1-BC50-F57D142014EF}" destId="{A85CF549-5A59-4D53-91C0-EE1281E56AAB}" srcOrd="3" destOrd="0" presId="urn:microsoft.com/office/officeart/2005/8/layout/process1"/>
    <dgm:cxn modelId="{44F1E0CA-81E2-4138-8B24-48CF580F3916}" type="presParOf" srcId="{A85CF549-5A59-4D53-91C0-EE1281E56AAB}" destId="{8FE93CEF-DF28-4B83-B3A6-0F8A8E920C32}" srcOrd="0" destOrd="0" presId="urn:microsoft.com/office/officeart/2005/8/layout/process1"/>
    <dgm:cxn modelId="{72C282CA-08A6-47EC-915C-6A081B1F6BD6}" type="presParOf" srcId="{A46A043C-BF1A-40D1-BC50-F57D142014EF}" destId="{7D791E3F-0AB1-4DA4-8795-F66FBF3200C4}"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EE6FC2-F2D3-41BE-8543-02DF49FF7C73}">
      <dsp:nvSpPr>
        <dsp:cNvPr id="0" name=""/>
        <dsp:cNvSpPr/>
      </dsp:nvSpPr>
      <dsp:spPr>
        <a:xfrm>
          <a:off x="8051" y="1807802"/>
          <a:ext cx="2406552" cy="21821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Facilitate engagements such as roundtables, technical sessions or targeted delegations focussed on critical requirements</a:t>
          </a:r>
        </a:p>
      </dsp:txBody>
      <dsp:txXfrm>
        <a:off x="71963" y="1871714"/>
        <a:ext cx="2278728" cy="2054289"/>
      </dsp:txXfrm>
    </dsp:sp>
    <dsp:sp modelId="{D62F15A7-BEDE-4ADE-B5CD-AB9848851177}">
      <dsp:nvSpPr>
        <dsp:cNvPr id="0" name=""/>
        <dsp:cNvSpPr/>
      </dsp:nvSpPr>
      <dsp:spPr>
        <a:xfrm>
          <a:off x="2655259" y="2600446"/>
          <a:ext cx="510189" cy="5968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2655259" y="2719811"/>
        <a:ext cx="357132" cy="358094"/>
      </dsp:txXfrm>
    </dsp:sp>
    <dsp:sp modelId="{4D9458DE-7C25-49DC-855D-563047B87A97}">
      <dsp:nvSpPr>
        <dsp:cNvPr id="0" name=""/>
        <dsp:cNvSpPr/>
      </dsp:nvSpPr>
      <dsp:spPr>
        <a:xfrm>
          <a:off x="3377224" y="1807802"/>
          <a:ext cx="2406552" cy="21821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Access industry to generate rapid solutions using our expert teams, bringing together producers, integrators and Governments</a:t>
          </a:r>
        </a:p>
      </dsp:txBody>
      <dsp:txXfrm>
        <a:off x="3441136" y="1871714"/>
        <a:ext cx="2278728" cy="2054289"/>
      </dsp:txXfrm>
    </dsp:sp>
    <dsp:sp modelId="{A85CF549-5A59-4D53-91C0-EE1281E56AAB}">
      <dsp:nvSpPr>
        <dsp:cNvPr id="0" name=""/>
        <dsp:cNvSpPr/>
      </dsp:nvSpPr>
      <dsp:spPr>
        <a:xfrm>
          <a:off x="6024432" y="2600446"/>
          <a:ext cx="510189" cy="596824"/>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en-GB" sz="1400" kern="1200"/>
        </a:p>
      </dsp:txBody>
      <dsp:txXfrm>
        <a:off x="6024432" y="2719811"/>
        <a:ext cx="357132" cy="358094"/>
      </dsp:txXfrm>
    </dsp:sp>
    <dsp:sp modelId="{7D791E3F-0AB1-4DA4-8795-F66FBF3200C4}">
      <dsp:nvSpPr>
        <dsp:cNvPr id="0" name=""/>
        <dsp:cNvSpPr/>
      </dsp:nvSpPr>
      <dsp:spPr>
        <a:xfrm>
          <a:off x="6746398" y="1807802"/>
          <a:ext cx="2406552" cy="218211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GB" sz="1800" kern="1200" dirty="0"/>
            <a:t>Rapid delivery of capability, advising on enablers such as export control,  compliance and partnership agreements</a:t>
          </a:r>
        </a:p>
      </dsp:txBody>
      <dsp:txXfrm>
        <a:off x="6810310" y="1871714"/>
        <a:ext cx="2278728" cy="205428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over">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903384" y="1371600"/>
            <a:ext cx="7955280" cy="3068243"/>
          </a:xfrm>
          <a:prstGeom prst="rect">
            <a:avLst/>
          </a:prstGeom>
        </p:spPr>
        <p:txBody>
          <a:bodyPr anchor="b"/>
          <a:lstStyle>
            <a:lvl1pPr algn="l">
              <a:lnSpc>
                <a:spcPts val="6400"/>
              </a:lnSpc>
              <a:defRPr sz="7000" b="1" i="0" spc="-120" baseline="0">
                <a:solidFill>
                  <a:srgbClr val="1C3F94"/>
                </a:solidFill>
                <a:latin typeface="Arial" panose="020B0604020202020204" pitchFamily="34" charset="0"/>
                <a:cs typeface="Arial" panose="020B0604020202020204" pitchFamily="34" charset="0"/>
              </a:defRPr>
            </a:lvl1pPr>
          </a:lstStyle>
          <a:p>
            <a:r>
              <a:rPr lang="en-US"/>
              <a:t>Insert your presentation title</a:t>
            </a:r>
          </a:p>
        </p:txBody>
      </p:sp>
      <p:sp>
        <p:nvSpPr>
          <p:cNvPr id="3" name="Subtitle 2"/>
          <p:cNvSpPr>
            <a:spLocks noGrp="1"/>
          </p:cNvSpPr>
          <p:nvPr>
            <p:ph type="subTitle" idx="1" hasCustomPrompt="1"/>
          </p:nvPr>
        </p:nvSpPr>
        <p:spPr>
          <a:xfrm>
            <a:off x="903384" y="4593096"/>
            <a:ext cx="7955280" cy="1655762"/>
          </a:xfrm>
          <a:prstGeom prst="rect">
            <a:avLst/>
          </a:prstGeom>
        </p:spPr>
        <p:txBody>
          <a:bodyPr/>
          <a:lstStyle>
            <a:lvl1pPr marL="0" indent="0" algn="l">
              <a:lnSpc>
                <a:spcPts val="2600"/>
              </a:lnSpc>
              <a:buNone/>
              <a:defRPr lang="en-GB" sz="2500" b="1" i="0" spc="-30" baseline="0" smtClean="0">
                <a:solidFill>
                  <a:srgbClr val="1C3F94"/>
                </a:solidFill>
                <a:effectLst/>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b="1">
                <a:solidFill>
                  <a:srgbClr val="233487"/>
                </a:solidFill>
                <a:effectLst/>
                <a:latin typeface="Arial" panose="020B0604020202020204" pitchFamily="34" charset="0"/>
              </a:rPr>
              <a:t>Subtitle / date / speaker / sales person</a:t>
            </a:r>
            <a:endParaRPr lang="en-GB">
              <a:solidFill>
                <a:srgbClr val="233487"/>
              </a:solidFill>
              <a:effectLst/>
              <a:latin typeface="Arial" panose="020B0604020202020204" pitchFamily="34" charset="0"/>
            </a:endParaRPr>
          </a:p>
        </p:txBody>
      </p:sp>
    </p:spTree>
    <p:extLst>
      <p:ext uri="{BB962C8B-B14F-4D97-AF65-F5344CB8AC3E}">
        <p14:creationId xmlns:p14="http://schemas.microsoft.com/office/powerpoint/2010/main" val="3744779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2 - Yellow Hex">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69453B-B67C-D9F1-A3C2-DCAB2126006B}"/>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297"/>
            <a:ext cx="12192528" cy="6858297"/>
          </a:xfrm>
          <a:prstGeom prst="rect">
            <a:avLst/>
          </a:prstGeom>
        </p:spPr>
      </p:pic>
      <p:sp>
        <p:nvSpPr>
          <p:cNvPr id="5" name="Content Placeholder 2">
            <a:extLst>
              <a:ext uri="{FF2B5EF4-FFF2-40B4-BE49-F238E27FC236}">
                <a16:creationId xmlns:a16="http://schemas.microsoft.com/office/drawing/2014/main" id="{4EFCFA19-00F8-5106-2070-A18067D9E1C3}"/>
              </a:ext>
            </a:extLst>
          </p:cNvPr>
          <p:cNvSpPr>
            <a:spLocks noGrp="1"/>
          </p:cNvSpPr>
          <p:nvPr>
            <p:ph sz="half" idx="1"/>
          </p:nvPr>
        </p:nvSpPr>
        <p:spPr>
          <a:xfrm>
            <a:off x="668327" y="1443317"/>
            <a:ext cx="5009209" cy="4943575"/>
          </a:xfrm>
          <a:prstGeom prst="rect">
            <a:avLst/>
          </a:prstGeom>
        </p:spPr>
        <p:txBody>
          <a:bodyPr/>
          <a:lstStyle>
            <a:lvl1pPr marL="0" indent="0">
              <a:buFontTx/>
              <a:buNone/>
              <a:defRPr sz="1800"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a:t>Edit Master text styles</a:t>
            </a:r>
          </a:p>
        </p:txBody>
      </p:sp>
      <p:sp>
        <p:nvSpPr>
          <p:cNvPr id="6" name="Content Placeholder 3">
            <a:extLst>
              <a:ext uri="{FF2B5EF4-FFF2-40B4-BE49-F238E27FC236}">
                <a16:creationId xmlns:a16="http://schemas.microsoft.com/office/drawing/2014/main" id="{C20E9B86-5C7B-9FD9-DB54-DF655BAC6FCD}"/>
              </a:ext>
            </a:extLst>
          </p:cNvPr>
          <p:cNvSpPr>
            <a:spLocks noGrp="1"/>
          </p:cNvSpPr>
          <p:nvPr>
            <p:ph sz="half" idx="2"/>
          </p:nvPr>
        </p:nvSpPr>
        <p:spPr>
          <a:xfrm>
            <a:off x="6228986" y="1443317"/>
            <a:ext cx="4879341" cy="4943575"/>
          </a:xfrm>
          <a:prstGeom prst="rect">
            <a:avLst/>
          </a:prstGeom>
        </p:spPr>
        <p:txBody>
          <a:bodyPr/>
          <a:lstStyle>
            <a:lvl1pPr marL="0" indent="0">
              <a:buFontTx/>
              <a:buNone/>
              <a:defRPr sz="1800" b="0" i="0">
                <a:latin typeface="Arial" panose="020B0604020202020204" pitchFamily="34" charset="0"/>
                <a:cs typeface="Arial" panose="020B0604020202020204" pitchFamily="34" charset="0"/>
              </a:defRPr>
            </a:lvl1pPr>
            <a:lvl2pPr marL="457200" indent="0">
              <a:buFontTx/>
              <a:buNone/>
              <a:defRPr sz="1800" b="0" i="0">
                <a:latin typeface="Arial" panose="020B0604020202020204" pitchFamily="34" charset="0"/>
                <a:cs typeface="Arial" panose="020B0604020202020204" pitchFamily="34" charset="0"/>
              </a:defRPr>
            </a:lvl2pPr>
            <a:lvl3pPr marL="914400" indent="0">
              <a:buFontTx/>
              <a:buNone/>
              <a:defRPr sz="1800" b="0" i="0">
                <a:latin typeface="Arial" panose="020B0604020202020204" pitchFamily="34" charset="0"/>
                <a:cs typeface="Arial" panose="020B0604020202020204" pitchFamily="34" charset="0"/>
              </a:defRPr>
            </a:lvl3pPr>
            <a:lvl4pPr marL="1371600" indent="0">
              <a:buFontTx/>
              <a:buNone/>
              <a:defRPr sz="1800" b="0" i="0">
                <a:latin typeface="Arial" panose="020B0604020202020204" pitchFamily="34" charset="0"/>
                <a:cs typeface="Arial" panose="020B0604020202020204" pitchFamily="34" charset="0"/>
              </a:defRPr>
            </a:lvl4pPr>
            <a:lvl5pPr marL="1828800" indent="0">
              <a:buFontTx/>
              <a:buNone/>
              <a:defRPr sz="1800" b="0" i="0">
                <a:latin typeface="Arial" panose="020B0604020202020204" pitchFamily="34" charset="0"/>
                <a:cs typeface="Arial" panose="020B0604020202020204" pitchFamily="34" charset="0"/>
              </a:defRPr>
            </a:lvl5pPr>
          </a:lstStyle>
          <a:p>
            <a:pPr lvl="0"/>
            <a:r>
              <a:rPr lang="en-US"/>
              <a:t>Edit Master text styles</a:t>
            </a:r>
          </a:p>
        </p:txBody>
      </p:sp>
      <p:sp>
        <p:nvSpPr>
          <p:cNvPr id="7" name="Title 1">
            <a:extLst>
              <a:ext uri="{FF2B5EF4-FFF2-40B4-BE49-F238E27FC236}">
                <a16:creationId xmlns:a16="http://schemas.microsoft.com/office/drawing/2014/main" id="{7CD912A8-BC62-C24A-E96B-E653BEB9D158}"/>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Edit slide title text</a:t>
            </a:r>
          </a:p>
        </p:txBody>
      </p:sp>
    </p:spTree>
    <p:extLst>
      <p:ext uri="{BB962C8B-B14F-4D97-AF65-F5344CB8AC3E}">
        <p14:creationId xmlns:p14="http://schemas.microsoft.com/office/powerpoint/2010/main" val="41376557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2 - Green Hex">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8FCC4F-AF01-C041-6BB0-9AFA706AA1A1}"/>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
        <p:nvSpPr>
          <p:cNvPr id="4" name="Content Placeholder 2">
            <a:extLst>
              <a:ext uri="{FF2B5EF4-FFF2-40B4-BE49-F238E27FC236}">
                <a16:creationId xmlns:a16="http://schemas.microsoft.com/office/drawing/2014/main" id="{AA3D1D07-F53E-943C-8E6B-C48DD9969426}"/>
              </a:ext>
            </a:extLst>
          </p:cNvPr>
          <p:cNvSpPr>
            <a:spLocks noGrp="1"/>
          </p:cNvSpPr>
          <p:nvPr>
            <p:ph sz="half" idx="1"/>
          </p:nvPr>
        </p:nvSpPr>
        <p:spPr>
          <a:xfrm>
            <a:off x="668327" y="1443317"/>
            <a:ext cx="5009209" cy="4943575"/>
          </a:xfrm>
          <a:prstGeom prst="rect">
            <a:avLst/>
          </a:prstGeom>
        </p:spPr>
        <p:txBody>
          <a:bodyPr/>
          <a:lstStyle>
            <a:lvl1pPr marL="0" indent="0">
              <a:buFontTx/>
              <a:buNone/>
              <a:defRPr sz="1800"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a:t>Edit Master text styles</a:t>
            </a:r>
          </a:p>
        </p:txBody>
      </p:sp>
      <p:sp>
        <p:nvSpPr>
          <p:cNvPr id="5" name="Content Placeholder 3">
            <a:extLst>
              <a:ext uri="{FF2B5EF4-FFF2-40B4-BE49-F238E27FC236}">
                <a16:creationId xmlns:a16="http://schemas.microsoft.com/office/drawing/2014/main" id="{66192DC1-74FE-2C76-7EB2-D19AC6F59FC8}"/>
              </a:ext>
            </a:extLst>
          </p:cNvPr>
          <p:cNvSpPr>
            <a:spLocks noGrp="1"/>
          </p:cNvSpPr>
          <p:nvPr>
            <p:ph sz="half" idx="2"/>
          </p:nvPr>
        </p:nvSpPr>
        <p:spPr>
          <a:xfrm>
            <a:off x="6228986" y="1443317"/>
            <a:ext cx="4879341" cy="4943575"/>
          </a:xfrm>
          <a:prstGeom prst="rect">
            <a:avLst/>
          </a:prstGeom>
        </p:spPr>
        <p:txBody>
          <a:bodyPr/>
          <a:lstStyle>
            <a:lvl1pPr marL="0" indent="0">
              <a:buFontTx/>
              <a:buNone/>
              <a:defRPr sz="1800" b="0" i="0">
                <a:latin typeface="Arial" panose="020B0604020202020204" pitchFamily="34" charset="0"/>
                <a:cs typeface="Arial" panose="020B0604020202020204" pitchFamily="34" charset="0"/>
              </a:defRPr>
            </a:lvl1pPr>
            <a:lvl2pPr marL="457200" indent="0">
              <a:buFontTx/>
              <a:buNone/>
              <a:defRPr sz="1800" b="0" i="0">
                <a:latin typeface="Arial" panose="020B0604020202020204" pitchFamily="34" charset="0"/>
                <a:cs typeface="Arial" panose="020B0604020202020204" pitchFamily="34" charset="0"/>
              </a:defRPr>
            </a:lvl2pPr>
            <a:lvl3pPr marL="914400" indent="0">
              <a:buFontTx/>
              <a:buNone/>
              <a:defRPr sz="1800" b="0" i="0">
                <a:latin typeface="Arial" panose="020B0604020202020204" pitchFamily="34" charset="0"/>
                <a:cs typeface="Arial" panose="020B0604020202020204" pitchFamily="34" charset="0"/>
              </a:defRPr>
            </a:lvl3pPr>
            <a:lvl4pPr marL="1371600" indent="0">
              <a:buFontTx/>
              <a:buNone/>
              <a:defRPr sz="1800" b="0" i="0">
                <a:latin typeface="Arial" panose="020B0604020202020204" pitchFamily="34" charset="0"/>
                <a:cs typeface="Arial" panose="020B0604020202020204" pitchFamily="34" charset="0"/>
              </a:defRPr>
            </a:lvl4pPr>
            <a:lvl5pPr marL="1828800" indent="0">
              <a:buFontTx/>
              <a:buNone/>
              <a:defRPr sz="1800" b="0" i="0">
                <a:latin typeface="Arial" panose="020B0604020202020204" pitchFamily="34" charset="0"/>
                <a:cs typeface="Arial" panose="020B0604020202020204" pitchFamily="34" charset="0"/>
              </a:defRPr>
            </a:lvl5pPr>
          </a:lstStyle>
          <a:p>
            <a:pPr lvl="0"/>
            <a:r>
              <a:rPr lang="en-US"/>
              <a:t>Edit Master text styles</a:t>
            </a:r>
          </a:p>
        </p:txBody>
      </p:sp>
      <p:sp>
        <p:nvSpPr>
          <p:cNvPr id="6" name="Title 1">
            <a:extLst>
              <a:ext uri="{FF2B5EF4-FFF2-40B4-BE49-F238E27FC236}">
                <a16:creationId xmlns:a16="http://schemas.microsoft.com/office/drawing/2014/main" id="{BA1E49A7-0A81-6F96-F805-0C02B549513C}"/>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Edit slide title text</a:t>
            </a:r>
          </a:p>
        </p:txBody>
      </p:sp>
    </p:spTree>
    <p:extLst>
      <p:ext uri="{BB962C8B-B14F-4D97-AF65-F5344CB8AC3E}">
        <p14:creationId xmlns:p14="http://schemas.microsoft.com/office/powerpoint/2010/main" val="20587515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3+picture - Blue Hex">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7C0924-0D41-B0C2-51BE-FDFEE598567E}"/>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528" y="0"/>
            <a:ext cx="12192000" cy="6858000"/>
          </a:xfrm>
          <a:prstGeom prst="rect">
            <a:avLst/>
          </a:prstGeom>
        </p:spPr>
      </p:pic>
      <p:sp>
        <p:nvSpPr>
          <p:cNvPr id="2" name="Content Placeholder 2">
            <a:extLst>
              <a:ext uri="{FF2B5EF4-FFF2-40B4-BE49-F238E27FC236}">
                <a16:creationId xmlns:a16="http://schemas.microsoft.com/office/drawing/2014/main" id="{A4814F3B-EA96-23B1-BF3E-F6A48C87FB6E}"/>
              </a:ext>
            </a:extLst>
          </p:cNvPr>
          <p:cNvSpPr>
            <a:spLocks noGrp="1"/>
          </p:cNvSpPr>
          <p:nvPr>
            <p:ph sz="half" idx="1"/>
          </p:nvPr>
        </p:nvSpPr>
        <p:spPr>
          <a:xfrm>
            <a:off x="668327" y="1443317"/>
            <a:ext cx="5009209" cy="4943575"/>
          </a:xfrm>
          <a:prstGeom prst="rect">
            <a:avLst/>
          </a:prstGeom>
        </p:spPr>
        <p:txBody>
          <a:bodyPr/>
          <a:lstStyle>
            <a:lvl1pPr marL="0" indent="0">
              <a:buFontTx/>
              <a:buNone/>
              <a:defRPr sz="1800"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a:t>Edit Master text styles</a:t>
            </a:r>
          </a:p>
        </p:txBody>
      </p:sp>
      <p:sp>
        <p:nvSpPr>
          <p:cNvPr id="7" name="Title 1">
            <a:extLst>
              <a:ext uri="{FF2B5EF4-FFF2-40B4-BE49-F238E27FC236}">
                <a16:creationId xmlns:a16="http://schemas.microsoft.com/office/drawing/2014/main" id="{84B27377-8ECB-193F-C7F9-B9D4FCFA3F5C}"/>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Edit slide title text</a:t>
            </a:r>
          </a:p>
        </p:txBody>
      </p:sp>
      <p:sp>
        <p:nvSpPr>
          <p:cNvPr id="8" name="Picture Placeholder 2">
            <a:extLst>
              <a:ext uri="{FF2B5EF4-FFF2-40B4-BE49-F238E27FC236}">
                <a16:creationId xmlns:a16="http://schemas.microsoft.com/office/drawing/2014/main" id="{6B8DB6BA-5EB9-D9AD-BB8E-D42915A7B8AF}"/>
              </a:ext>
            </a:extLst>
          </p:cNvPr>
          <p:cNvSpPr>
            <a:spLocks noGrp="1"/>
          </p:cNvSpPr>
          <p:nvPr>
            <p:ph type="pic" idx="10"/>
          </p:nvPr>
        </p:nvSpPr>
        <p:spPr>
          <a:xfrm>
            <a:off x="6095999" y="1443317"/>
            <a:ext cx="5012327" cy="4943575"/>
          </a:xfrm>
          <a:prstGeom prst="rect">
            <a:avLst/>
          </a:prstGeom>
        </p:spPr>
        <p:txBody>
          <a:bodyPr/>
          <a:lstStyle>
            <a:lvl1pPr marL="0" indent="0">
              <a:buNone/>
              <a:defRPr sz="18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Tree>
    <p:extLst>
      <p:ext uri="{BB962C8B-B14F-4D97-AF65-F5344CB8AC3E}">
        <p14:creationId xmlns:p14="http://schemas.microsoft.com/office/powerpoint/2010/main" val="34168704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3+picture - Yellow Hex">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69453B-B67C-D9F1-A3C2-DCAB2126006B}"/>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297"/>
            <a:ext cx="12192528" cy="6858297"/>
          </a:xfrm>
          <a:prstGeom prst="rect">
            <a:avLst/>
          </a:prstGeom>
        </p:spPr>
      </p:pic>
      <p:sp>
        <p:nvSpPr>
          <p:cNvPr id="2" name="Content Placeholder 2">
            <a:extLst>
              <a:ext uri="{FF2B5EF4-FFF2-40B4-BE49-F238E27FC236}">
                <a16:creationId xmlns:a16="http://schemas.microsoft.com/office/drawing/2014/main" id="{653054F1-C9AD-B11A-3D6F-BE58F447DFE5}"/>
              </a:ext>
            </a:extLst>
          </p:cNvPr>
          <p:cNvSpPr>
            <a:spLocks noGrp="1"/>
          </p:cNvSpPr>
          <p:nvPr>
            <p:ph sz="half" idx="1"/>
          </p:nvPr>
        </p:nvSpPr>
        <p:spPr>
          <a:xfrm>
            <a:off x="668327" y="1443317"/>
            <a:ext cx="5009209" cy="4943575"/>
          </a:xfrm>
          <a:prstGeom prst="rect">
            <a:avLst/>
          </a:prstGeom>
        </p:spPr>
        <p:txBody>
          <a:bodyPr/>
          <a:lstStyle>
            <a:lvl1pPr marL="0" indent="0">
              <a:buFontTx/>
              <a:buNone/>
              <a:defRPr sz="1800"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a:t>Edit Master text styles</a:t>
            </a:r>
          </a:p>
        </p:txBody>
      </p:sp>
      <p:sp>
        <p:nvSpPr>
          <p:cNvPr id="3" name="Title 1">
            <a:extLst>
              <a:ext uri="{FF2B5EF4-FFF2-40B4-BE49-F238E27FC236}">
                <a16:creationId xmlns:a16="http://schemas.microsoft.com/office/drawing/2014/main" id="{54C56B9B-15C1-FC98-CD03-C18C483E1485}"/>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Edit slide title text</a:t>
            </a:r>
          </a:p>
        </p:txBody>
      </p:sp>
      <p:sp>
        <p:nvSpPr>
          <p:cNvPr id="8" name="Picture Placeholder 2">
            <a:extLst>
              <a:ext uri="{FF2B5EF4-FFF2-40B4-BE49-F238E27FC236}">
                <a16:creationId xmlns:a16="http://schemas.microsoft.com/office/drawing/2014/main" id="{EE35400D-E09B-173A-3F80-5B2A1E4FA59F}"/>
              </a:ext>
            </a:extLst>
          </p:cNvPr>
          <p:cNvSpPr>
            <a:spLocks noGrp="1"/>
          </p:cNvSpPr>
          <p:nvPr>
            <p:ph type="pic" idx="10"/>
          </p:nvPr>
        </p:nvSpPr>
        <p:spPr>
          <a:xfrm>
            <a:off x="6095999" y="1443317"/>
            <a:ext cx="5012327" cy="4943575"/>
          </a:xfrm>
          <a:prstGeom prst="rect">
            <a:avLst/>
          </a:prstGeom>
        </p:spPr>
        <p:txBody>
          <a:bodyPr/>
          <a:lstStyle>
            <a:lvl1pPr marL="0" indent="0">
              <a:buNone/>
              <a:defRPr sz="18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Tree>
    <p:extLst>
      <p:ext uri="{BB962C8B-B14F-4D97-AF65-F5344CB8AC3E}">
        <p14:creationId xmlns:p14="http://schemas.microsoft.com/office/powerpoint/2010/main" val="18565879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3+picture - Green Hex">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8FCC4F-AF01-C041-6BB0-9AFA706AA1A1}"/>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
        <p:nvSpPr>
          <p:cNvPr id="9" name="Content Placeholder 2">
            <a:extLst>
              <a:ext uri="{FF2B5EF4-FFF2-40B4-BE49-F238E27FC236}">
                <a16:creationId xmlns:a16="http://schemas.microsoft.com/office/drawing/2014/main" id="{B05FC8C6-DD30-D259-5F13-7A2B46E62A7C}"/>
              </a:ext>
            </a:extLst>
          </p:cNvPr>
          <p:cNvSpPr>
            <a:spLocks noGrp="1"/>
          </p:cNvSpPr>
          <p:nvPr>
            <p:ph sz="half" idx="1"/>
          </p:nvPr>
        </p:nvSpPr>
        <p:spPr>
          <a:xfrm>
            <a:off x="668327" y="1443317"/>
            <a:ext cx="5009209" cy="4943575"/>
          </a:xfrm>
          <a:prstGeom prst="rect">
            <a:avLst/>
          </a:prstGeom>
        </p:spPr>
        <p:txBody>
          <a:bodyPr/>
          <a:lstStyle>
            <a:lvl1pPr marL="0" indent="0">
              <a:buFontTx/>
              <a:buNone/>
              <a:defRPr sz="1800"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a:t>Edit Master text styles</a:t>
            </a:r>
          </a:p>
        </p:txBody>
      </p:sp>
      <p:sp>
        <p:nvSpPr>
          <p:cNvPr id="10" name="Title 1">
            <a:extLst>
              <a:ext uri="{FF2B5EF4-FFF2-40B4-BE49-F238E27FC236}">
                <a16:creationId xmlns:a16="http://schemas.microsoft.com/office/drawing/2014/main" id="{3C1C6BEE-0A62-9ED9-6C61-3E0088A88162}"/>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Edit slide title text</a:t>
            </a:r>
          </a:p>
        </p:txBody>
      </p:sp>
      <p:sp>
        <p:nvSpPr>
          <p:cNvPr id="11" name="Picture Placeholder 2">
            <a:extLst>
              <a:ext uri="{FF2B5EF4-FFF2-40B4-BE49-F238E27FC236}">
                <a16:creationId xmlns:a16="http://schemas.microsoft.com/office/drawing/2014/main" id="{6A8C7384-3C9F-2E35-485D-50E3EE113EE7}"/>
              </a:ext>
            </a:extLst>
          </p:cNvPr>
          <p:cNvSpPr>
            <a:spLocks noGrp="1"/>
          </p:cNvSpPr>
          <p:nvPr>
            <p:ph type="pic" idx="10"/>
          </p:nvPr>
        </p:nvSpPr>
        <p:spPr>
          <a:xfrm>
            <a:off x="6095999" y="1443317"/>
            <a:ext cx="5012327" cy="4943575"/>
          </a:xfrm>
          <a:prstGeom prst="rect">
            <a:avLst/>
          </a:prstGeom>
        </p:spPr>
        <p:txBody>
          <a:bodyPr/>
          <a:lstStyle>
            <a:lvl1pPr marL="0" indent="0">
              <a:buNone/>
              <a:defRPr sz="18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Tree>
    <p:extLst>
      <p:ext uri="{BB962C8B-B14F-4D97-AF65-F5344CB8AC3E}">
        <p14:creationId xmlns:p14="http://schemas.microsoft.com/office/powerpoint/2010/main" val="33942618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sp>
        <p:nvSpPr>
          <p:cNvPr id="4" name="Freeform 10">
            <a:extLst>
              <a:ext uri="{FF2B5EF4-FFF2-40B4-BE49-F238E27FC236}">
                <a16:creationId xmlns:a16="http://schemas.microsoft.com/office/drawing/2014/main" id="{C29148F0-9F7D-0803-B3F9-ECFDEE3EB8B8}"/>
              </a:ext>
            </a:extLst>
          </p:cNvPr>
          <p:cNvSpPr/>
          <p:nvPr userDrawn="1"/>
        </p:nvSpPr>
        <p:spPr>
          <a:xfrm>
            <a:off x="1128555" y="1307071"/>
            <a:ext cx="8620867" cy="747584"/>
          </a:xfrm>
          <a:custGeom>
            <a:avLst/>
            <a:gdLst>
              <a:gd name="connsiteX0" fmla="*/ 0 w 17241733"/>
              <a:gd name="connsiteY0" fmla="*/ 0 h 1495168"/>
              <a:gd name="connsiteX1" fmla="*/ 16787023 w 17241733"/>
              <a:gd name="connsiteY1" fmla="*/ 0 h 1495168"/>
              <a:gd name="connsiteX2" fmla="*/ 17241733 w 17241733"/>
              <a:gd name="connsiteY2" fmla="*/ 1495168 h 1495168"/>
              <a:gd name="connsiteX3" fmla="*/ 454711 w 17241733"/>
              <a:gd name="connsiteY3" fmla="*/ 1495168 h 1495168"/>
            </a:gdLst>
            <a:ahLst/>
            <a:cxnLst>
              <a:cxn ang="0">
                <a:pos x="connsiteX0" y="connsiteY0"/>
              </a:cxn>
              <a:cxn ang="0">
                <a:pos x="connsiteX1" y="connsiteY1"/>
              </a:cxn>
              <a:cxn ang="0">
                <a:pos x="connsiteX2" y="connsiteY2"/>
              </a:cxn>
              <a:cxn ang="0">
                <a:pos x="connsiteX3" y="connsiteY3"/>
              </a:cxn>
            </a:cxnLst>
            <a:rect l="l" t="t" r="r" b="b"/>
            <a:pathLst>
              <a:path w="17241733" h="1495168">
                <a:moveTo>
                  <a:pt x="0" y="0"/>
                </a:moveTo>
                <a:lnTo>
                  <a:pt x="16787023" y="0"/>
                </a:lnTo>
                <a:lnTo>
                  <a:pt x="17241733" y="1495168"/>
                </a:lnTo>
                <a:lnTo>
                  <a:pt x="454711" y="1495168"/>
                </a:lnTo>
                <a:close/>
              </a:path>
            </a:pathLst>
          </a:custGeom>
          <a:solidFill>
            <a:srgbClr val="1C3F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solidFill>
                <a:srgbClr val="FFFFFF"/>
              </a:solidFill>
            </a:endParaRPr>
          </a:p>
        </p:txBody>
      </p:sp>
      <p:sp>
        <p:nvSpPr>
          <p:cNvPr id="5" name="Freeform 12">
            <a:extLst>
              <a:ext uri="{FF2B5EF4-FFF2-40B4-BE49-F238E27FC236}">
                <a16:creationId xmlns:a16="http://schemas.microsoft.com/office/drawing/2014/main" id="{14A13209-892C-2BD6-8DBA-1E5C262A12A2}"/>
              </a:ext>
            </a:extLst>
          </p:cNvPr>
          <p:cNvSpPr/>
          <p:nvPr userDrawn="1"/>
        </p:nvSpPr>
        <p:spPr>
          <a:xfrm>
            <a:off x="1391360" y="2171220"/>
            <a:ext cx="8620867" cy="747584"/>
          </a:xfrm>
          <a:custGeom>
            <a:avLst/>
            <a:gdLst>
              <a:gd name="connsiteX0" fmla="*/ 0 w 17241733"/>
              <a:gd name="connsiteY0" fmla="*/ 0 h 1495168"/>
              <a:gd name="connsiteX1" fmla="*/ 16787023 w 17241733"/>
              <a:gd name="connsiteY1" fmla="*/ 0 h 1495168"/>
              <a:gd name="connsiteX2" fmla="*/ 17241733 w 17241733"/>
              <a:gd name="connsiteY2" fmla="*/ 1495168 h 1495168"/>
              <a:gd name="connsiteX3" fmla="*/ 454711 w 17241733"/>
              <a:gd name="connsiteY3" fmla="*/ 1495168 h 1495168"/>
            </a:gdLst>
            <a:ahLst/>
            <a:cxnLst>
              <a:cxn ang="0">
                <a:pos x="connsiteX0" y="connsiteY0"/>
              </a:cxn>
              <a:cxn ang="0">
                <a:pos x="connsiteX1" y="connsiteY1"/>
              </a:cxn>
              <a:cxn ang="0">
                <a:pos x="connsiteX2" y="connsiteY2"/>
              </a:cxn>
              <a:cxn ang="0">
                <a:pos x="connsiteX3" y="connsiteY3"/>
              </a:cxn>
            </a:cxnLst>
            <a:rect l="l" t="t" r="r" b="b"/>
            <a:pathLst>
              <a:path w="17241733" h="1495168">
                <a:moveTo>
                  <a:pt x="0" y="0"/>
                </a:moveTo>
                <a:lnTo>
                  <a:pt x="16787023" y="0"/>
                </a:lnTo>
                <a:lnTo>
                  <a:pt x="17241733" y="1495168"/>
                </a:lnTo>
                <a:lnTo>
                  <a:pt x="454711" y="1495168"/>
                </a:lnTo>
                <a:close/>
              </a:path>
            </a:pathLst>
          </a:custGeom>
          <a:solidFill>
            <a:srgbClr val="00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Freeform 14">
            <a:extLst>
              <a:ext uri="{FF2B5EF4-FFF2-40B4-BE49-F238E27FC236}">
                <a16:creationId xmlns:a16="http://schemas.microsoft.com/office/drawing/2014/main" id="{B241FB48-7D0E-1C89-1446-A0CFB5E367C1}"/>
              </a:ext>
            </a:extLst>
          </p:cNvPr>
          <p:cNvSpPr/>
          <p:nvPr userDrawn="1"/>
        </p:nvSpPr>
        <p:spPr>
          <a:xfrm>
            <a:off x="1654165" y="3035369"/>
            <a:ext cx="8620867" cy="747584"/>
          </a:xfrm>
          <a:custGeom>
            <a:avLst/>
            <a:gdLst>
              <a:gd name="connsiteX0" fmla="*/ 0 w 17241733"/>
              <a:gd name="connsiteY0" fmla="*/ 0 h 1495168"/>
              <a:gd name="connsiteX1" fmla="*/ 16787023 w 17241733"/>
              <a:gd name="connsiteY1" fmla="*/ 0 h 1495168"/>
              <a:gd name="connsiteX2" fmla="*/ 17241733 w 17241733"/>
              <a:gd name="connsiteY2" fmla="*/ 1495168 h 1495168"/>
              <a:gd name="connsiteX3" fmla="*/ 454710 w 17241733"/>
              <a:gd name="connsiteY3" fmla="*/ 1495168 h 1495168"/>
            </a:gdLst>
            <a:ahLst/>
            <a:cxnLst>
              <a:cxn ang="0">
                <a:pos x="connsiteX0" y="connsiteY0"/>
              </a:cxn>
              <a:cxn ang="0">
                <a:pos x="connsiteX1" y="connsiteY1"/>
              </a:cxn>
              <a:cxn ang="0">
                <a:pos x="connsiteX2" y="connsiteY2"/>
              </a:cxn>
              <a:cxn ang="0">
                <a:pos x="connsiteX3" y="connsiteY3"/>
              </a:cxn>
            </a:cxnLst>
            <a:rect l="l" t="t" r="r" b="b"/>
            <a:pathLst>
              <a:path w="17241733" h="1495168">
                <a:moveTo>
                  <a:pt x="0" y="0"/>
                </a:moveTo>
                <a:lnTo>
                  <a:pt x="16787023" y="0"/>
                </a:lnTo>
                <a:lnTo>
                  <a:pt x="17241733" y="1495168"/>
                </a:lnTo>
                <a:lnTo>
                  <a:pt x="454710" y="149516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 name="Freeform 16">
            <a:extLst>
              <a:ext uri="{FF2B5EF4-FFF2-40B4-BE49-F238E27FC236}">
                <a16:creationId xmlns:a16="http://schemas.microsoft.com/office/drawing/2014/main" id="{AD42C251-C6A4-803C-1B2B-91C5FD660773}"/>
              </a:ext>
            </a:extLst>
          </p:cNvPr>
          <p:cNvSpPr/>
          <p:nvPr userDrawn="1"/>
        </p:nvSpPr>
        <p:spPr>
          <a:xfrm>
            <a:off x="1916970" y="3899518"/>
            <a:ext cx="8620867" cy="747584"/>
          </a:xfrm>
          <a:custGeom>
            <a:avLst/>
            <a:gdLst>
              <a:gd name="connsiteX0" fmla="*/ 0 w 17241733"/>
              <a:gd name="connsiteY0" fmla="*/ 0 h 1495168"/>
              <a:gd name="connsiteX1" fmla="*/ 16787023 w 17241733"/>
              <a:gd name="connsiteY1" fmla="*/ 0 h 1495168"/>
              <a:gd name="connsiteX2" fmla="*/ 17241733 w 17241733"/>
              <a:gd name="connsiteY2" fmla="*/ 1495168 h 1495168"/>
              <a:gd name="connsiteX3" fmla="*/ 454710 w 17241733"/>
              <a:gd name="connsiteY3" fmla="*/ 1495168 h 1495168"/>
            </a:gdLst>
            <a:ahLst/>
            <a:cxnLst>
              <a:cxn ang="0">
                <a:pos x="connsiteX0" y="connsiteY0"/>
              </a:cxn>
              <a:cxn ang="0">
                <a:pos x="connsiteX1" y="connsiteY1"/>
              </a:cxn>
              <a:cxn ang="0">
                <a:pos x="connsiteX2" y="connsiteY2"/>
              </a:cxn>
              <a:cxn ang="0">
                <a:pos x="connsiteX3" y="connsiteY3"/>
              </a:cxn>
            </a:cxnLst>
            <a:rect l="l" t="t" r="r" b="b"/>
            <a:pathLst>
              <a:path w="17241733" h="1495168">
                <a:moveTo>
                  <a:pt x="0" y="0"/>
                </a:moveTo>
                <a:lnTo>
                  <a:pt x="16787023" y="0"/>
                </a:lnTo>
                <a:lnTo>
                  <a:pt x="17241733" y="1495168"/>
                </a:lnTo>
                <a:lnTo>
                  <a:pt x="454710" y="1495168"/>
                </a:lnTo>
                <a:close/>
              </a:path>
            </a:pathLst>
          </a:cu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 name="Freeform 18">
            <a:extLst>
              <a:ext uri="{FF2B5EF4-FFF2-40B4-BE49-F238E27FC236}">
                <a16:creationId xmlns:a16="http://schemas.microsoft.com/office/drawing/2014/main" id="{4C0784C3-46A6-495A-7143-2E9650D6B366}"/>
              </a:ext>
            </a:extLst>
          </p:cNvPr>
          <p:cNvSpPr/>
          <p:nvPr userDrawn="1"/>
        </p:nvSpPr>
        <p:spPr>
          <a:xfrm>
            <a:off x="2179775" y="4763667"/>
            <a:ext cx="8620867" cy="747584"/>
          </a:xfrm>
          <a:custGeom>
            <a:avLst/>
            <a:gdLst>
              <a:gd name="connsiteX0" fmla="*/ 0 w 17241733"/>
              <a:gd name="connsiteY0" fmla="*/ 0 h 1495168"/>
              <a:gd name="connsiteX1" fmla="*/ 16787023 w 17241733"/>
              <a:gd name="connsiteY1" fmla="*/ 0 h 1495168"/>
              <a:gd name="connsiteX2" fmla="*/ 17241733 w 17241733"/>
              <a:gd name="connsiteY2" fmla="*/ 1495168 h 1495168"/>
              <a:gd name="connsiteX3" fmla="*/ 454710 w 17241733"/>
              <a:gd name="connsiteY3" fmla="*/ 1495168 h 1495168"/>
            </a:gdLst>
            <a:ahLst/>
            <a:cxnLst>
              <a:cxn ang="0">
                <a:pos x="connsiteX0" y="connsiteY0"/>
              </a:cxn>
              <a:cxn ang="0">
                <a:pos x="connsiteX1" y="connsiteY1"/>
              </a:cxn>
              <a:cxn ang="0">
                <a:pos x="connsiteX2" y="connsiteY2"/>
              </a:cxn>
              <a:cxn ang="0">
                <a:pos x="connsiteX3" y="connsiteY3"/>
              </a:cxn>
            </a:cxnLst>
            <a:rect l="l" t="t" r="r" b="b"/>
            <a:pathLst>
              <a:path w="17241733" h="1495168">
                <a:moveTo>
                  <a:pt x="0" y="0"/>
                </a:moveTo>
                <a:lnTo>
                  <a:pt x="16787023" y="0"/>
                </a:lnTo>
                <a:lnTo>
                  <a:pt x="17241733" y="1495168"/>
                </a:lnTo>
                <a:lnTo>
                  <a:pt x="454710" y="1495168"/>
                </a:lnTo>
                <a:close/>
              </a:path>
            </a:pathLst>
          </a:custGeom>
          <a:solidFill>
            <a:srgbClr val="009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Freeform 20">
            <a:extLst>
              <a:ext uri="{FF2B5EF4-FFF2-40B4-BE49-F238E27FC236}">
                <a16:creationId xmlns:a16="http://schemas.microsoft.com/office/drawing/2014/main" id="{CCBF9EDA-4E84-A878-2E94-C5CE0736811F}"/>
              </a:ext>
            </a:extLst>
          </p:cNvPr>
          <p:cNvSpPr/>
          <p:nvPr userDrawn="1"/>
        </p:nvSpPr>
        <p:spPr>
          <a:xfrm>
            <a:off x="2442580" y="5627816"/>
            <a:ext cx="8620867" cy="747584"/>
          </a:xfrm>
          <a:custGeom>
            <a:avLst/>
            <a:gdLst>
              <a:gd name="connsiteX0" fmla="*/ 0 w 17241733"/>
              <a:gd name="connsiteY0" fmla="*/ 0 h 1495168"/>
              <a:gd name="connsiteX1" fmla="*/ 16787023 w 17241733"/>
              <a:gd name="connsiteY1" fmla="*/ 0 h 1495168"/>
              <a:gd name="connsiteX2" fmla="*/ 17241733 w 17241733"/>
              <a:gd name="connsiteY2" fmla="*/ 1495168 h 1495168"/>
              <a:gd name="connsiteX3" fmla="*/ 454711 w 17241733"/>
              <a:gd name="connsiteY3" fmla="*/ 1495168 h 1495168"/>
            </a:gdLst>
            <a:ahLst/>
            <a:cxnLst>
              <a:cxn ang="0">
                <a:pos x="connsiteX0" y="connsiteY0"/>
              </a:cxn>
              <a:cxn ang="0">
                <a:pos x="connsiteX1" y="connsiteY1"/>
              </a:cxn>
              <a:cxn ang="0">
                <a:pos x="connsiteX2" y="connsiteY2"/>
              </a:cxn>
              <a:cxn ang="0">
                <a:pos x="connsiteX3" y="connsiteY3"/>
              </a:cxn>
            </a:cxnLst>
            <a:rect l="l" t="t" r="r" b="b"/>
            <a:pathLst>
              <a:path w="17241733" h="1495168">
                <a:moveTo>
                  <a:pt x="0" y="0"/>
                </a:moveTo>
                <a:lnTo>
                  <a:pt x="16787023" y="0"/>
                </a:lnTo>
                <a:lnTo>
                  <a:pt x="17241733" y="1495168"/>
                </a:lnTo>
                <a:lnTo>
                  <a:pt x="454711" y="1495168"/>
                </a:lnTo>
                <a:close/>
              </a:path>
            </a:pathLst>
          </a:custGeom>
          <a:solidFill>
            <a:srgbClr val="C2D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0" name="Parallelogram 9">
            <a:extLst>
              <a:ext uri="{FF2B5EF4-FFF2-40B4-BE49-F238E27FC236}">
                <a16:creationId xmlns:a16="http://schemas.microsoft.com/office/drawing/2014/main" id="{30B1D682-222D-76F2-DD0B-70EE5A33B632}"/>
              </a:ext>
            </a:extLst>
          </p:cNvPr>
          <p:cNvSpPr/>
          <p:nvPr userDrawn="1"/>
        </p:nvSpPr>
        <p:spPr>
          <a:xfrm flipH="1">
            <a:off x="1128555" y="1307071"/>
            <a:ext cx="334440" cy="747584"/>
          </a:xfrm>
          <a:prstGeom prst="parallelogram">
            <a:avLst>
              <a:gd name="adj" fmla="val 66996"/>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1" name="Parallelogram 10">
            <a:extLst>
              <a:ext uri="{FF2B5EF4-FFF2-40B4-BE49-F238E27FC236}">
                <a16:creationId xmlns:a16="http://schemas.microsoft.com/office/drawing/2014/main" id="{D400A039-DD42-BAA0-919F-ABA684B5BAE4}"/>
              </a:ext>
            </a:extLst>
          </p:cNvPr>
          <p:cNvSpPr/>
          <p:nvPr userDrawn="1"/>
        </p:nvSpPr>
        <p:spPr>
          <a:xfrm flipH="1">
            <a:off x="1391360" y="2171220"/>
            <a:ext cx="334440" cy="747584"/>
          </a:xfrm>
          <a:prstGeom prst="parallelogram">
            <a:avLst>
              <a:gd name="adj" fmla="val 66996"/>
            </a:avLst>
          </a:prstGeom>
          <a:solidFill>
            <a:srgbClr val="005A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Parallelogram 11">
            <a:extLst>
              <a:ext uri="{FF2B5EF4-FFF2-40B4-BE49-F238E27FC236}">
                <a16:creationId xmlns:a16="http://schemas.microsoft.com/office/drawing/2014/main" id="{10B0E61C-075C-41CE-284E-09F1B3D86897}"/>
              </a:ext>
            </a:extLst>
          </p:cNvPr>
          <p:cNvSpPr/>
          <p:nvPr userDrawn="1"/>
        </p:nvSpPr>
        <p:spPr>
          <a:xfrm flipH="1">
            <a:off x="1654165" y="3036752"/>
            <a:ext cx="334440" cy="747584"/>
          </a:xfrm>
          <a:prstGeom prst="parallelogram">
            <a:avLst>
              <a:gd name="adj" fmla="val 66996"/>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Parallelogram 12">
            <a:extLst>
              <a:ext uri="{FF2B5EF4-FFF2-40B4-BE49-F238E27FC236}">
                <a16:creationId xmlns:a16="http://schemas.microsoft.com/office/drawing/2014/main" id="{F93B9AB2-6A36-7B7B-DB85-569EF87F10F8}"/>
              </a:ext>
            </a:extLst>
          </p:cNvPr>
          <p:cNvSpPr/>
          <p:nvPr userDrawn="1"/>
        </p:nvSpPr>
        <p:spPr>
          <a:xfrm flipH="1">
            <a:off x="1916970" y="3899518"/>
            <a:ext cx="334440" cy="747584"/>
          </a:xfrm>
          <a:prstGeom prst="parallelogram">
            <a:avLst>
              <a:gd name="adj" fmla="val 66996"/>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4" name="Parallelogram 13">
            <a:extLst>
              <a:ext uri="{FF2B5EF4-FFF2-40B4-BE49-F238E27FC236}">
                <a16:creationId xmlns:a16="http://schemas.microsoft.com/office/drawing/2014/main" id="{849C0788-FCAC-DBD7-5197-C49907F00ADE}"/>
              </a:ext>
            </a:extLst>
          </p:cNvPr>
          <p:cNvSpPr/>
          <p:nvPr userDrawn="1"/>
        </p:nvSpPr>
        <p:spPr>
          <a:xfrm flipH="1">
            <a:off x="2179775" y="4763667"/>
            <a:ext cx="334440" cy="747584"/>
          </a:xfrm>
          <a:prstGeom prst="parallelogram">
            <a:avLst>
              <a:gd name="adj" fmla="val 66996"/>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5" name="Parallelogram 14">
            <a:extLst>
              <a:ext uri="{FF2B5EF4-FFF2-40B4-BE49-F238E27FC236}">
                <a16:creationId xmlns:a16="http://schemas.microsoft.com/office/drawing/2014/main" id="{8DBF28B2-C266-8331-A7BC-6306BBA5694E}"/>
              </a:ext>
            </a:extLst>
          </p:cNvPr>
          <p:cNvSpPr/>
          <p:nvPr userDrawn="1"/>
        </p:nvSpPr>
        <p:spPr>
          <a:xfrm flipH="1">
            <a:off x="2442580" y="5627816"/>
            <a:ext cx="334440" cy="747584"/>
          </a:xfrm>
          <a:prstGeom prst="parallelogram">
            <a:avLst>
              <a:gd name="adj" fmla="val 66996"/>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6" name="Parallelogram 15">
            <a:extLst>
              <a:ext uri="{FF2B5EF4-FFF2-40B4-BE49-F238E27FC236}">
                <a16:creationId xmlns:a16="http://schemas.microsoft.com/office/drawing/2014/main" id="{D20D4CB3-44FB-7080-B1C5-2BF829A28E34}"/>
              </a:ext>
            </a:extLst>
          </p:cNvPr>
          <p:cNvSpPr/>
          <p:nvPr userDrawn="1"/>
        </p:nvSpPr>
        <p:spPr>
          <a:xfrm flipH="1">
            <a:off x="9414981" y="1307071"/>
            <a:ext cx="334440" cy="747584"/>
          </a:xfrm>
          <a:prstGeom prst="parallelogram">
            <a:avLst>
              <a:gd name="adj" fmla="val 66996"/>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7" name="Parallelogram 16">
            <a:extLst>
              <a:ext uri="{FF2B5EF4-FFF2-40B4-BE49-F238E27FC236}">
                <a16:creationId xmlns:a16="http://schemas.microsoft.com/office/drawing/2014/main" id="{47753F1A-4484-C69D-416D-903C96CFDFD6}"/>
              </a:ext>
            </a:extLst>
          </p:cNvPr>
          <p:cNvSpPr/>
          <p:nvPr userDrawn="1"/>
        </p:nvSpPr>
        <p:spPr>
          <a:xfrm flipH="1">
            <a:off x="9677786" y="2171220"/>
            <a:ext cx="334440" cy="747584"/>
          </a:xfrm>
          <a:prstGeom prst="parallelogram">
            <a:avLst>
              <a:gd name="adj" fmla="val 66996"/>
            </a:avLst>
          </a:prstGeom>
          <a:solidFill>
            <a:srgbClr val="005A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8" name="Parallelogram 17">
            <a:extLst>
              <a:ext uri="{FF2B5EF4-FFF2-40B4-BE49-F238E27FC236}">
                <a16:creationId xmlns:a16="http://schemas.microsoft.com/office/drawing/2014/main" id="{D4E3E7AC-3FE6-AB3B-BFA5-249C87E83C0D}"/>
              </a:ext>
            </a:extLst>
          </p:cNvPr>
          <p:cNvSpPr/>
          <p:nvPr userDrawn="1"/>
        </p:nvSpPr>
        <p:spPr>
          <a:xfrm flipH="1">
            <a:off x="9940591" y="3036752"/>
            <a:ext cx="334440" cy="747584"/>
          </a:xfrm>
          <a:prstGeom prst="parallelogram">
            <a:avLst>
              <a:gd name="adj" fmla="val 66996"/>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Parallelogram 18">
            <a:extLst>
              <a:ext uri="{FF2B5EF4-FFF2-40B4-BE49-F238E27FC236}">
                <a16:creationId xmlns:a16="http://schemas.microsoft.com/office/drawing/2014/main" id="{6EC54A1C-9CF0-6B7C-E296-A59C52F4A2B1}"/>
              </a:ext>
            </a:extLst>
          </p:cNvPr>
          <p:cNvSpPr/>
          <p:nvPr userDrawn="1"/>
        </p:nvSpPr>
        <p:spPr>
          <a:xfrm flipH="1">
            <a:off x="10203396" y="3899518"/>
            <a:ext cx="334440" cy="747584"/>
          </a:xfrm>
          <a:prstGeom prst="parallelogram">
            <a:avLst>
              <a:gd name="adj" fmla="val 66996"/>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0" name="Parallelogram 19">
            <a:extLst>
              <a:ext uri="{FF2B5EF4-FFF2-40B4-BE49-F238E27FC236}">
                <a16:creationId xmlns:a16="http://schemas.microsoft.com/office/drawing/2014/main" id="{955D84E9-BD28-ECA0-6097-D5FDA88F8DF9}"/>
              </a:ext>
            </a:extLst>
          </p:cNvPr>
          <p:cNvSpPr/>
          <p:nvPr userDrawn="1"/>
        </p:nvSpPr>
        <p:spPr>
          <a:xfrm flipH="1">
            <a:off x="10466201" y="4763667"/>
            <a:ext cx="334440" cy="747584"/>
          </a:xfrm>
          <a:prstGeom prst="parallelogram">
            <a:avLst>
              <a:gd name="adj" fmla="val 66996"/>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21" name="Parallelogram 20">
            <a:extLst>
              <a:ext uri="{FF2B5EF4-FFF2-40B4-BE49-F238E27FC236}">
                <a16:creationId xmlns:a16="http://schemas.microsoft.com/office/drawing/2014/main" id="{BE84B5EA-6EA6-1C67-A7C9-D435B05CA955}"/>
              </a:ext>
            </a:extLst>
          </p:cNvPr>
          <p:cNvSpPr/>
          <p:nvPr userDrawn="1"/>
        </p:nvSpPr>
        <p:spPr>
          <a:xfrm flipH="1">
            <a:off x="10729006" y="5627816"/>
            <a:ext cx="334440" cy="747584"/>
          </a:xfrm>
          <a:prstGeom prst="parallelogram">
            <a:avLst>
              <a:gd name="adj" fmla="val 66996"/>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0" name="Title 1">
            <a:extLst>
              <a:ext uri="{FF2B5EF4-FFF2-40B4-BE49-F238E27FC236}">
                <a16:creationId xmlns:a16="http://schemas.microsoft.com/office/drawing/2014/main" id="{2991E4B4-C064-81A6-B273-5FD1C21A7EB4}"/>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Agenda</a:t>
            </a:r>
          </a:p>
        </p:txBody>
      </p:sp>
      <p:sp>
        <p:nvSpPr>
          <p:cNvPr id="2" name="Text Placeholder 2">
            <a:extLst>
              <a:ext uri="{FF2B5EF4-FFF2-40B4-BE49-F238E27FC236}">
                <a16:creationId xmlns:a16="http://schemas.microsoft.com/office/drawing/2014/main" id="{6A512B82-D559-C168-FE1A-7C4BCE353E74}"/>
              </a:ext>
            </a:extLst>
          </p:cNvPr>
          <p:cNvSpPr>
            <a:spLocks noGrp="1"/>
          </p:cNvSpPr>
          <p:nvPr>
            <p:ph type="body" sz="quarter" idx="10" hasCustomPrompt="1"/>
          </p:nvPr>
        </p:nvSpPr>
        <p:spPr>
          <a:xfrm>
            <a:off x="8259218" y="1452959"/>
            <a:ext cx="1322983" cy="490548"/>
          </a:xfrm>
          <a:prstGeom prst="rect">
            <a:avLst/>
          </a:prstGeom>
        </p:spPr>
        <p:txBody>
          <a:bodyPr/>
          <a:lstStyle>
            <a:lvl1pPr marL="0" indent="0" algn="ctr">
              <a:buNone/>
              <a:defRPr sz="3000" b="1">
                <a:solidFill>
                  <a:schemeClr val="bg1"/>
                </a:solidFill>
                <a:latin typeface="Arial Black" panose="020B0A04020102020204" pitchFamily="34" charset="0"/>
                <a:cs typeface="Arial" panose="020B0604020202020204" pitchFamily="34" charset="0"/>
              </a:defRPr>
            </a:lvl1pPr>
          </a:lstStyle>
          <a:p>
            <a:pPr lvl="0"/>
            <a:r>
              <a:rPr lang="en-GB"/>
              <a:t>01</a:t>
            </a:r>
          </a:p>
        </p:txBody>
      </p:sp>
      <p:sp>
        <p:nvSpPr>
          <p:cNvPr id="3" name="Text Placeholder 2">
            <a:extLst>
              <a:ext uri="{FF2B5EF4-FFF2-40B4-BE49-F238E27FC236}">
                <a16:creationId xmlns:a16="http://schemas.microsoft.com/office/drawing/2014/main" id="{3F312145-6D7B-8A83-940C-256DD3CE59E6}"/>
              </a:ext>
            </a:extLst>
          </p:cNvPr>
          <p:cNvSpPr>
            <a:spLocks noGrp="1"/>
          </p:cNvSpPr>
          <p:nvPr>
            <p:ph type="body" sz="quarter" idx="11" hasCustomPrompt="1"/>
          </p:nvPr>
        </p:nvSpPr>
        <p:spPr>
          <a:xfrm>
            <a:off x="8512258" y="2319319"/>
            <a:ext cx="1322983" cy="431921"/>
          </a:xfrm>
          <a:prstGeom prst="rect">
            <a:avLst/>
          </a:prstGeom>
        </p:spPr>
        <p:txBody>
          <a:bodyPr/>
          <a:lstStyle>
            <a:lvl1pPr marL="0" indent="0" algn="ctr">
              <a:buNone/>
              <a:defRPr sz="3000" b="1">
                <a:solidFill>
                  <a:schemeClr val="bg1"/>
                </a:solidFill>
                <a:latin typeface="Arial Black" panose="020B0A04020102020204" pitchFamily="34" charset="0"/>
                <a:cs typeface="Arial" panose="020B0604020202020204" pitchFamily="34" charset="0"/>
              </a:defRPr>
            </a:lvl1pPr>
          </a:lstStyle>
          <a:p>
            <a:pPr lvl="0"/>
            <a:r>
              <a:rPr lang="en-GB"/>
              <a:t>02</a:t>
            </a:r>
          </a:p>
        </p:txBody>
      </p:sp>
      <p:sp>
        <p:nvSpPr>
          <p:cNvPr id="41" name="Text Placeholder 2">
            <a:extLst>
              <a:ext uri="{FF2B5EF4-FFF2-40B4-BE49-F238E27FC236}">
                <a16:creationId xmlns:a16="http://schemas.microsoft.com/office/drawing/2014/main" id="{4DE30846-0031-D301-294C-045D84840284}"/>
              </a:ext>
            </a:extLst>
          </p:cNvPr>
          <p:cNvSpPr>
            <a:spLocks noGrp="1"/>
          </p:cNvSpPr>
          <p:nvPr>
            <p:ph type="body" sz="quarter" idx="12" hasCustomPrompt="1"/>
          </p:nvPr>
        </p:nvSpPr>
        <p:spPr>
          <a:xfrm>
            <a:off x="8774869" y="3183468"/>
            <a:ext cx="1322983" cy="431921"/>
          </a:xfrm>
          <a:prstGeom prst="rect">
            <a:avLst/>
          </a:prstGeom>
        </p:spPr>
        <p:txBody>
          <a:bodyPr/>
          <a:lstStyle>
            <a:lvl1pPr marL="0" indent="0" algn="ctr">
              <a:buNone/>
              <a:defRPr sz="3000" b="1">
                <a:solidFill>
                  <a:schemeClr val="bg1"/>
                </a:solidFill>
                <a:latin typeface="Arial Black" panose="020B0A04020102020204" pitchFamily="34" charset="0"/>
                <a:cs typeface="Arial" panose="020B0604020202020204" pitchFamily="34" charset="0"/>
              </a:defRPr>
            </a:lvl1pPr>
          </a:lstStyle>
          <a:p>
            <a:pPr lvl="0"/>
            <a:r>
              <a:rPr lang="en-GB"/>
              <a:t>03</a:t>
            </a:r>
          </a:p>
        </p:txBody>
      </p:sp>
      <p:sp>
        <p:nvSpPr>
          <p:cNvPr id="42" name="Text Placeholder 2">
            <a:extLst>
              <a:ext uri="{FF2B5EF4-FFF2-40B4-BE49-F238E27FC236}">
                <a16:creationId xmlns:a16="http://schemas.microsoft.com/office/drawing/2014/main" id="{284A1DBA-9469-0878-F681-7FF186784BD4}"/>
              </a:ext>
            </a:extLst>
          </p:cNvPr>
          <p:cNvSpPr>
            <a:spLocks noGrp="1"/>
          </p:cNvSpPr>
          <p:nvPr>
            <p:ph type="body" sz="quarter" idx="13" hasCustomPrompt="1"/>
          </p:nvPr>
        </p:nvSpPr>
        <p:spPr>
          <a:xfrm>
            <a:off x="9047633" y="4036112"/>
            <a:ext cx="1322983" cy="431921"/>
          </a:xfrm>
          <a:prstGeom prst="rect">
            <a:avLst/>
          </a:prstGeom>
        </p:spPr>
        <p:txBody>
          <a:bodyPr/>
          <a:lstStyle>
            <a:lvl1pPr marL="0" indent="0" algn="ctr">
              <a:buNone/>
              <a:defRPr sz="3000" b="1">
                <a:solidFill>
                  <a:schemeClr val="bg1"/>
                </a:solidFill>
                <a:latin typeface="Arial Black" panose="020B0A04020102020204" pitchFamily="34" charset="0"/>
                <a:cs typeface="Arial" panose="020B0604020202020204" pitchFamily="34" charset="0"/>
              </a:defRPr>
            </a:lvl1pPr>
          </a:lstStyle>
          <a:p>
            <a:pPr lvl="0"/>
            <a:r>
              <a:rPr lang="en-GB"/>
              <a:t>04</a:t>
            </a:r>
          </a:p>
        </p:txBody>
      </p:sp>
      <p:sp>
        <p:nvSpPr>
          <p:cNvPr id="43" name="Text Placeholder 2">
            <a:extLst>
              <a:ext uri="{FF2B5EF4-FFF2-40B4-BE49-F238E27FC236}">
                <a16:creationId xmlns:a16="http://schemas.microsoft.com/office/drawing/2014/main" id="{D07CB629-8CF4-8189-3759-4632FB1CEF00}"/>
              </a:ext>
            </a:extLst>
          </p:cNvPr>
          <p:cNvSpPr>
            <a:spLocks noGrp="1"/>
          </p:cNvSpPr>
          <p:nvPr>
            <p:ph type="body" sz="quarter" idx="14" hasCustomPrompt="1"/>
          </p:nvPr>
        </p:nvSpPr>
        <p:spPr>
          <a:xfrm>
            <a:off x="9310438" y="4912445"/>
            <a:ext cx="1322983" cy="431921"/>
          </a:xfrm>
          <a:prstGeom prst="rect">
            <a:avLst/>
          </a:prstGeom>
        </p:spPr>
        <p:txBody>
          <a:bodyPr/>
          <a:lstStyle>
            <a:lvl1pPr marL="0" indent="0" algn="ctr">
              <a:buNone/>
              <a:defRPr sz="3000" b="1">
                <a:solidFill>
                  <a:schemeClr val="bg1"/>
                </a:solidFill>
                <a:latin typeface="Arial Black" panose="020B0A04020102020204" pitchFamily="34" charset="0"/>
                <a:cs typeface="Arial" panose="020B0604020202020204" pitchFamily="34" charset="0"/>
              </a:defRPr>
            </a:lvl1pPr>
          </a:lstStyle>
          <a:p>
            <a:pPr lvl="0"/>
            <a:r>
              <a:rPr lang="en-GB"/>
              <a:t>05</a:t>
            </a:r>
          </a:p>
        </p:txBody>
      </p:sp>
      <p:sp>
        <p:nvSpPr>
          <p:cNvPr id="44" name="Text Placeholder 2">
            <a:extLst>
              <a:ext uri="{FF2B5EF4-FFF2-40B4-BE49-F238E27FC236}">
                <a16:creationId xmlns:a16="http://schemas.microsoft.com/office/drawing/2014/main" id="{1DC9F37F-16B6-F03A-1776-C0362934CE1F}"/>
              </a:ext>
            </a:extLst>
          </p:cNvPr>
          <p:cNvSpPr>
            <a:spLocks noGrp="1"/>
          </p:cNvSpPr>
          <p:nvPr>
            <p:ph type="body" sz="quarter" idx="15" hasCustomPrompt="1"/>
          </p:nvPr>
        </p:nvSpPr>
        <p:spPr>
          <a:xfrm>
            <a:off x="9562699" y="5785646"/>
            <a:ext cx="1322983" cy="431921"/>
          </a:xfrm>
          <a:prstGeom prst="rect">
            <a:avLst/>
          </a:prstGeom>
        </p:spPr>
        <p:txBody>
          <a:bodyPr/>
          <a:lstStyle>
            <a:lvl1pPr marL="0" indent="0" algn="ctr">
              <a:buNone/>
              <a:defRPr sz="3000" b="1">
                <a:solidFill>
                  <a:schemeClr val="bg1"/>
                </a:solidFill>
                <a:latin typeface="Arial Black" panose="020B0A04020102020204" pitchFamily="34" charset="0"/>
                <a:cs typeface="Arial" panose="020B0604020202020204" pitchFamily="34" charset="0"/>
              </a:defRPr>
            </a:lvl1pPr>
          </a:lstStyle>
          <a:p>
            <a:pPr lvl="0"/>
            <a:r>
              <a:rPr lang="en-GB"/>
              <a:t>06</a:t>
            </a:r>
          </a:p>
        </p:txBody>
      </p:sp>
      <p:sp>
        <p:nvSpPr>
          <p:cNvPr id="45" name="Text Placeholder 2">
            <a:extLst>
              <a:ext uri="{FF2B5EF4-FFF2-40B4-BE49-F238E27FC236}">
                <a16:creationId xmlns:a16="http://schemas.microsoft.com/office/drawing/2014/main" id="{84E5D1FE-DABD-5394-6F45-E8B05429B29E}"/>
              </a:ext>
            </a:extLst>
          </p:cNvPr>
          <p:cNvSpPr>
            <a:spLocks noGrp="1"/>
          </p:cNvSpPr>
          <p:nvPr>
            <p:ph type="body" sz="quarter" idx="16" hasCustomPrompt="1"/>
          </p:nvPr>
        </p:nvSpPr>
        <p:spPr>
          <a:xfrm>
            <a:off x="2906348" y="1543291"/>
            <a:ext cx="4418251" cy="347770"/>
          </a:xfrm>
          <a:prstGeom prst="rect">
            <a:avLst/>
          </a:prstGeom>
        </p:spPr>
        <p:txBody>
          <a:bodyPr/>
          <a:lstStyle>
            <a:lvl1pPr marL="0" indent="0" algn="l">
              <a:buNone/>
              <a:defRPr sz="1600" b="1">
                <a:solidFill>
                  <a:schemeClr val="bg1"/>
                </a:solidFill>
                <a:latin typeface="Arial Black" panose="020B0A04020102020204" pitchFamily="34" charset="0"/>
                <a:cs typeface="Arial" panose="020B0604020202020204" pitchFamily="34" charset="0"/>
              </a:defRPr>
            </a:lvl1pPr>
          </a:lstStyle>
          <a:p>
            <a:pPr lvl="0"/>
            <a:r>
              <a:rPr lang="en-GB"/>
              <a:t>MINUTES FROM PREVIOUS MEETING</a:t>
            </a:r>
          </a:p>
        </p:txBody>
      </p:sp>
      <p:sp>
        <p:nvSpPr>
          <p:cNvPr id="46" name="Text Placeholder 2">
            <a:extLst>
              <a:ext uri="{FF2B5EF4-FFF2-40B4-BE49-F238E27FC236}">
                <a16:creationId xmlns:a16="http://schemas.microsoft.com/office/drawing/2014/main" id="{E5A26C35-1DBE-D5B0-CF57-3917E4B92DAB}"/>
              </a:ext>
            </a:extLst>
          </p:cNvPr>
          <p:cNvSpPr>
            <a:spLocks noGrp="1"/>
          </p:cNvSpPr>
          <p:nvPr>
            <p:ph type="body" sz="quarter" idx="17" hasCustomPrompt="1"/>
          </p:nvPr>
        </p:nvSpPr>
        <p:spPr>
          <a:xfrm>
            <a:off x="3159359" y="2411457"/>
            <a:ext cx="4418251" cy="347770"/>
          </a:xfrm>
          <a:prstGeom prst="rect">
            <a:avLst/>
          </a:prstGeom>
        </p:spPr>
        <p:txBody>
          <a:bodyPr/>
          <a:lstStyle>
            <a:lvl1pPr marL="0" indent="0" algn="l">
              <a:buNone/>
              <a:defRPr sz="1600" b="1">
                <a:solidFill>
                  <a:schemeClr val="bg1"/>
                </a:solidFill>
                <a:latin typeface="Arial Black" panose="020B0A04020102020204" pitchFamily="34" charset="0"/>
                <a:cs typeface="Arial" panose="020B0604020202020204" pitchFamily="34" charset="0"/>
              </a:defRPr>
            </a:lvl1pPr>
          </a:lstStyle>
          <a:p>
            <a:pPr lvl="0"/>
            <a:r>
              <a:rPr lang="en-GB"/>
              <a:t>CORRESPONDENCE</a:t>
            </a:r>
          </a:p>
        </p:txBody>
      </p:sp>
      <p:sp>
        <p:nvSpPr>
          <p:cNvPr id="47" name="Text Placeholder 2">
            <a:extLst>
              <a:ext uri="{FF2B5EF4-FFF2-40B4-BE49-F238E27FC236}">
                <a16:creationId xmlns:a16="http://schemas.microsoft.com/office/drawing/2014/main" id="{8F378CFA-97C8-B487-AEC2-14CED3EC6CFF}"/>
              </a:ext>
            </a:extLst>
          </p:cNvPr>
          <p:cNvSpPr>
            <a:spLocks noGrp="1"/>
          </p:cNvSpPr>
          <p:nvPr>
            <p:ph type="body" sz="quarter" idx="18" hasCustomPrompt="1"/>
          </p:nvPr>
        </p:nvSpPr>
        <p:spPr>
          <a:xfrm>
            <a:off x="3417132" y="3261990"/>
            <a:ext cx="4418251" cy="347770"/>
          </a:xfrm>
          <a:prstGeom prst="rect">
            <a:avLst/>
          </a:prstGeom>
        </p:spPr>
        <p:txBody>
          <a:bodyPr/>
          <a:lstStyle>
            <a:lvl1pPr marL="0" indent="0" algn="l">
              <a:buNone/>
              <a:defRPr sz="1600" b="1">
                <a:solidFill>
                  <a:schemeClr val="bg1"/>
                </a:solidFill>
                <a:latin typeface="Arial Black" panose="020B0A04020102020204" pitchFamily="34" charset="0"/>
                <a:cs typeface="Arial" panose="020B0604020202020204" pitchFamily="34" charset="0"/>
              </a:defRPr>
            </a:lvl1pPr>
          </a:lstStyle>
          <a:p>
            <a:pPr lvl="0"/>
            <a:r>
              <a:rPr lang="en-GB"/>
              <a:t>REPORTS</a:t>
            </a:r>
          </a:p>
        </p:txBody>
      </p:sp>
      <p:sp>
        <p:nvSpPr>
          <p:cNvPr id="48" name="Text Placeholder 2">
            <a:extLst>
              <a:ext uri="{FF2B5EF4-FFF2-40B4-BE49-F238E27FC236}">
                <a16:creationId xmlns:a16="http://schemas.microsoft.com/office/drawing/2014/main" id="{BDF47DEA-DBAA-0D8B-EB04-72CABF361171}"/>
              </a:ext>
            </a:extLst>
          </p:cNvPr>
          <p:cNvSpPr>
            <a:spLocks noGrp="1"/>
          </p:cNvSpPr>
          <p:nvPr>
            <p:ph type="body" sz="quarter" idx="19" hasCustomPrompt="1"/>
          </p:nvPr>
        </p:nvSpPr>
        <p:spPr>
          <a:xfrm>
            <a:off x="3694676" y="4139755"/>
            <a:ext cx="4418251" cy="347770"/>
          </a:xfrm>
          <a:prstGeom prst="rect">
            <a:avLst/>
          </a:prstGeom>
        </p:spPr>
        <p:txBody>
          <a:bodyPr/>
          <a:lstStyle>
            <a:lvl1pPr marL="0" indent="0" algn="l">
              <a:buNone/>
              <a:defRPr sz="1600" b="1">
                <a:solidFill>
                  <a:schemeClr val="bg1"/>
                </a:solidFill>
                <a:latin typeface="Arial Black" panose="020B0A04020102020204" pitchFamily="34" charset="0"/>
                <a:cs typeface="Arial" panose="020B0604020202020204" pitchFamily="34" charset="0"/>
              </a:defRPr>
            </a:lvl1pPr>
          </a:lstStyle>
          <a:p>
            <a:pPr lvl="0"/>
            <a:r>
              <a:rPr lang="en-GB"/>
              <a:t>BUSINESS ARISING</a:t>
            </a:r>
          </a:p>
        </p:txBody>
      </p:sp>
      <p:sp>
        <p:nvSpPr>
          <p:cNvPr id="49" name="Text Placeholder 2">
            <a:extLst>
              <a:ext uri="{FF2B5EF4-FFF2-40B4-BE49-F238E27FC236}">
                <a16:creationId xmlns:a16="http://schemas.microsoft.com/office/drawing/2014/main" id="{4D80CDE5-4BB6-CDD3-510C-204B7868C780}"/>
              </a:ext>
            </a:extLst>
          </p:cNvPr>
          <p:cNvSpPr>
            <a:spLocks noGrp="1"/>
          </p:cNvSpPr>
          <p:nvPr>
            <p:ph type="body" sz="quarter" idx="20" hasCustomPrompt="1"/>
          </p:nvPr>
        </p:nvSpPr>
        <p:spPr>
          <a:xfrm>
            <a:off x="3948096" y="4985870"/>
            <a:ext cx="4418251" cy="347770"/>
          </a:xfrm>
          <a:prstGeom prst="rect">
            <a:avLst/>
          </a:prstGeom>
        </p:spPr>
        <p:txBody>
          <a:bodyPr/>
          <a:lstStyle>
            <a:lvl1pPr marL="0" indent="0" algn="l">
              <a:buNone/>
              <a:defRPr sz="1600" b="1">
                <a:solidFill>
                  <a:schemeClr val="bg1"/>
                </a:solidFill>
                <a:latin typeface="Arial Black" panose="020B0A04020102020204" pitchFamily="34" charset="0"/>
                <a:cs typeface="Arial" panose="020B0604020202020204" pitchFamily="34" charset="0"/>
              </a:defRPr>
            </a:lvl1pPr>
          </a:lstStyle>
          <a:p>
            <a:pPr lvl="0"/>
            <a:r>
              <a:rPr lang="en-GB"/>
              <a:t>GOALS FOR NEXT QUARTER</a:t>
            </a:r>
          </a:p>
        </p:txBody>
      </p:sp>
      <p:sp>
        <p:nvSpPr>
          <p:cNvPr id="50" name="Text Placeholder 2">
            <a:extLst>
              <a:ext uri="{FF2B5EF4-FFF2-40B4-BE49-F238E27FC236}">
                <a16:creationId xmlns:a16="http://schemas.microsoft.com/office/drawing/2014/main" id="{DFDE3CB2-D7F3-90F3-77CC-9B1723EFA3BC}"/>
              </a:ext>
            </a:extLst>
          </p:cNvPr>
          <p:cNvSpPr>
            <a:spLocks noGrp="1"/>
          </p:cNvSpPr>
          <p:nvPr>
            <p:ph type="body" sz="quarter" idx="21" hasCustomPrompt="1"/>
          </p:nvPr>
        </p:nvSpPr>
        <p:spPr>
          <a:xfrm>
            <a:off x="4209289" y="5866740"/>
            <a:ext cx="4418251" cy="347770"/>
          </a:xfrm>
          <a:prstGeom prst="rect">
            <a:avLst/>
          </a:prstGeom>
        </p:spPr>
        <p:txBody>
          <a:bodyPr/>
          <a:lstStyle>
            <a:lvl1pPr marL="0" indent="0" algn="l">
              <a:buNone/>
              <a:defRPr sz="1600" b="1">
                <a:solidFill>
                  <a:schemeClr val="bg1"/>
                </a:solidFill>
                <a:latin typeface="Arial Black" panose="020B0A04020102020204" pitchFamily="34" charset="0"/>
                <a:cs typeface="Arial" panose="020B0604020202020204" pitchFamily="34" charset="0"/>
              </a:defRPr>
            </a:lvl1pPr>
          </a:lstStyle>
          <a:p>
            <a:pPr lvl="0"/>
            <a:r>
              <a:rPr lang="en-GB"/>
              <a:t>RESULTS</a:t>
            </a:r>
          </a:p>
        </p:txBody>
      </p:sp>
      <p:sp>
        <p:nvSpPr>
          <p:cNvPr id="23" name="Content Placeholder 4">
            <a:extLst>
              <a:ext uri="{FF2B5EF4-FFF2-40B4-BE49-F238E27FC236}">
                <a16:creationId xmlns:a16="http://schemas.microsoft.com/office/drawing/2014/main" id="{C96FB3BF-1737-3F1E-D7D5-E71A2D3A7312}"/>
              </a:ext>
            </a:extLst>
          </p:cNvPr>
          <p:cNvSpPr>
            <a:spLocks noGrp="1"/>
          </p:cNvSpPr>
          <p:nvPr>
            <p:ph sz="quarter" idx="28" hasCustomPrompt="1"/>
          </p:nvPr>
        </p:nvSpPr>
        <p:spPr>
          <a:xfrm>
            <a:off x="2083058" y="2287565"/>
            <a:ext cx="692830" cy="504303"/>
          </a:xfrm>
          <a:prstGeom prst="rect">
            <a:avLst/>
          </a:prstGeom>
        </p:spPr>
        <p:txBody>
          <a:bodyPr/>
          <a:lstStyle>
            <a:lvl1pPr marL="0" indent="0">
              <a:buNone/>
              <a:defRPr sz="900">
                <a:solidFill>
                  <a:schemeClr val="bg1"/>
                </a:solidFill>
                <a:latin typeface="Arial" panose="020B0604020202020204" pitchFamily="34" charset="0"/>
                <a:cs typeface="Arial" panose="020B0604020202020204" pitchFamily="34" charset="0"/>
              </a:defRPr>
            </a:lvl1pPr>
          </a:lstStyle>
          <a:p>
            <a:pPr lvl="0"/>
            <a:r>
              <a:rPr lang="en-GB"/>
              <a:t>ICON</a:t>
            </a:r>
          </a:p>
        </p:txBody>
      </p:sp>
      <p:sp>
        <p:nvSpPr>
          <p:cNvPr id="22" name="Content Placeholder 4">
            <a:extLst>
              <a:ext uri="{FF2B5EF4-FFF2-40B4-BE49-F238E27FC236}">
                <a16:creationId xmlns:a16="http://schemas.microsoft.com/office/drawing/2014/main" id="{13B8D269-479B-4CFB-E04F-BAA3A95B12C0}"/>
              </a:ext>
            </a:extLst>
          </p:cNvPr>
          <p:cNvSpPr>
            <a:spLocks noGrp="1"/>
          </p:cNvSpPr>
          <p:nvPr>
            <p:ph sz="quarter" idx="27" hasCustomPrompt="1"/>
          </p:nvPr>
        </p:nvSpPr>
        <p:spPr>
          <a:xfrm>
            <a:off x="1848201" y="1437337"/>
            <a:ext cx="692830" cy="504303"/>
          </a:xfrm>
          <a:prstGeom prst="rect">
            <a:avLst/>
          </a:prstGeom>
        </p:spPr>
        <p:txBody>
          <a:bodyPr/>
          <a:lstStyle>
            <a:lvl1pPr marL="0" indent="0">
              <a:buNone/>
              <a:defRPr sz="900">
                <a:solidFill>
                  <a:schemeClr val="bg1"/>
                </a:solidFill>
                <a:latin typeface="Arial" panose="020B0604020202020204" pitchFamily="34" charset="0"/>
                <a:cs typeface="Arial" panose="020B0604020202020204" pitchFamily="34" charset="0"/>
              </a:defRPr>
            </a:lvl1pPr>
          </a:lstStyle>
          <a:p>
            <a:pPr lvl="0"/>
            <a:r>
              <a:rPr lang="en-GB"/>
              <a:t>ICON</a:t>
            </a:r>
          </a:p>
        </p:txBody>
      </p:sp>
      <p:sp>
        <p:nvSpPr>
          <p:cNvPr id="24" name="Content Placeholder 4">
            <a:extLst>
              <a:ext uri="{FF2B5EF4-FFF2-40B4-BE49-F238E27FC236}">
                <a16:creationId xmlns:a16="http://schemas.microsoft.com/office/drawing/2014/main" id="{6565B019-5C03-1B22-2470-525878DC8412}"/>
              </a:ext>
            </a:extLst>
          </p:cNvPr>
          <p:cNvSpPr>
            <a:spLocks noGrp="1"/>
          </p:cNvSpPr>
          <p:nvPr>
            <p:ph sz="quarter" idx="29" hasCustomPrompt="1"/>
          </p:nvPr>
        </p:nvSpPr>
        <p:spPr>
          <a:xfrm>
            <a:off x="2348840" y="3173374"/>
            <a:ext cx="692830" cy="504303"/>
          </a:xfrm>
          <a:prstGeom prst="rect">
            <a:avLst/>
          </a:prstGeom>
        </p:spPr>
        <p:txBody>
          <a:bodyPr/>
          <a:lstStyle>
            <a:lvl1pPr marL="0" indent="0">
              <a:buNone/>
              <a:defRPr sz="900">
                <a:solidFill>
                  <a:schemeClr val="bg1"/>
                </a:solidFill>
                <a:latin typeface="Arial" panose="020B0604020202020204" pitchFamily="34" charset="0"/>
                <a:cs typeface="Arial" panose="020B0604020202020204" pitchFamily="34" charset="0"/>
              </a:defRPr>
            </a:lvl1pPr>
          </a:lstStyle>
          <a:p>
            <a:pPr lvl="0"/>
            <a:r>
              <a:rPr lang="en-GB"/>
              <a:t>ICON</a:t>
            </a:r>
          </a:p>
        </p:txBody>
      </p:sp>
      <p:sp>
        <p:nvSpPr>
          <p:cNvPr id="25" name="Content Placeholder 4">
            <a:extLst>
              <a:ext uri="{FF2B5EF4-FFF2-40B4-BE49-F238E27FC236}">
                <a16:creationId xmlns:a16="http://schemas.microsoft.com/office/drawing/2014/main" id="{67F6F12E-891C-38AF-F51B-DE07B9C73A6B}"/>
              </a:ext>
            </a:extLst>
          </p:cNvPr>
          <p:cNvSpPr>
            <a:spLocks noGrp="1"/>
          </p:cNvSpPr>
          <p:nvPr>
            <p:ph sz="quarter" idx="30" hasCustomPrompt="1"/>
          </p:nvPr>
        </p:nvSpPr>
        <p:spPr>
          <a:xfrm>
            <a:off x="2623748" y="4036112"/>
            <a:ext cx="692830" cy="504303"/>
          </a:xfrm>
          <a:prstGeom prst="rect">
            <a:avLst/>
          </a:prstGeom>
        </p:spPr>
        <p:txBody>
          <a:bodyPr/>
          <a:lstStyle>
            <a:lvl1pPr marL="0" indent="0">
              <a:buNone/>
              <a:defRPr sz="900">
                <a:solidFill>
                  <a:schemeClr val="bg1"/>
                </a:solidFill>
                <a:latin typeface="Arial" panose="020B0604020202020204" pitchFamily="34" charset="0"/>
                <a:cs typeface="Arial" panose="020B0604020202020204" pitchFamily="34" charset="0"/>
              </a:defRPr>
            </a:lvl1pPr>
          </a:lstStyle>
          <a:p>
            <a:pPr lvl="0"/>
            <a:r>
              <a:rPr lang="en-GB"/>
              <a:t>ICON</a:t>
            </a:r>
          </a:p>
        </p:txBody>
      </p:sp>
      <p:sp>
        <p:nvSpPr>
          <p:cNvPr id="26" name="Content Placeholder 4">
            <a:extLst>
              <a:ext uri="{FF2B5EF4-FFF2-40B4-BE49-F238E27FC236}">
                <a16:creationId xmlns:a16="http://schemas.microsoft.com/office/drawing/2014/main" id="{70AD1F90-298F-C0A6-DD12-F3C147CF39A5}"/>
              </a:ext>
            </a:extLst>
          </p:cNvPr>
          <p:cNvSpPr>
            <a:spLocks noGrp="1"/>
          </p:cNvSpPr>
          <p:nvPr>
            <p:ph sz="quarter" idx="31" hasCustomPrompt="1"/>
          </p:nvPr>
        </p:nvSpPr>
        <p:spPr>
          <a:xfrm>
            <a:off x="2915755" y="4884275"/>
            <a:ext cx="692830" cy="504303"/>
          </a:xfrm>
          <a:prstGeom prst="rect">
            <a:avLst/>
          </a:prstGeom>
        </p:spPr>
        <p:txBody>
          <a:bodyPr/>
          <a:lstStyle>
            <a:lvl1pPr marL="0" indent="0">
              <a:buNone/>
              <a:defRPr sz="900">
                <a:solidFill>
                  <a:schemeClr val="bg1"/>
                </a:solidFill>
                <a:latin typeface="Arial" panose="020B0604020202020204" pitchFamily="34" charset="0"/>
                <a:cs typeface="Arial" panose="020B0604020202020204" pitchFamily="34" charset="0"/>
              </a:defRPr>
            </a:lvl1pPr>
          </a:lstStyle>
          <a:p>
            <a:pPr lvl="0"/>
            <a:r>
              <a:rPr lang="en-GB"/>
              <a:t>ICON</a:t>
            </a:r>
          </a:p>
        </p:txBody>
      </p:sp>
      <p:sp>
        <p:nvSpPr>
          <p:cNvPr id="27" name="Content Placeholder 4">
            <a:extLst>
              <a:ext uri="{FF2B5EF4-FFF2-40B4-BE49-F238E27FC236}">
                <a16:creationId xmlns:a16="http://schemas.microsoft.com/office/drawing/2014/main" id="{E87FF36E-2F91-0A2F-CC33-AB6A096FD4CB}"/>
              </a:ext>
            </a:extLst>
          </p:cNvPr>
          <p:cNvSpPr>
            <a:spLocks noGrp="1"/>
          </p:cNvSpPr>
          <p:nvPr>
            <p:ph sz="quarter" idx="32" hasCustomPrompt="1"/>
          </p:nvPr>
        </p:nvSpPr>
        <p:spPr>
          <a:xfrm>
            <a:off x="3139425" y="5749454"/>
            <a:ext cx="692830" cy="504303"/>
          </a:xfrm>
          <a:prstGeom prst="rect">
            <a:avLst/>
          </a:prstGeom>
        </p:spPr>
        <p:txBody>
          <a:bodyPr/>
          <a:lstStyle>
            <a:lvl1pPr marL="0" indent="0">
              <a:buNone/>
              <a:defRPr sz="900">
                <a:solidFill>
                  <a:schemeClr val="bg1"/>
                </a:solidFill>
                <a:latin typeface="Arial" panose="020B0604020202020204" pitchFamily="34" charset="0"/>
                <a:cs typeface="Arial" panose="020B0604020202020204" pitchFamily="34" charset="0"/>
              </a:defRPr>
            </a:lvl1pPr>
          </a:lstStyle>
          <a:p>
            <a:pPr lvl="0"/>
            <a:r>
              <a:rPr lang="en-GB"/>
              <a:t>ICON</a:t>
            </a:r>
          </a:p>
        </p:txBody>
      </p:sp>
    </p:spTree>
    <p:extLst>
      <p:ext uri="{BB962C8B-B14F-4D97-AF65-F5344CB8AC3E}">
        <p14:creationId xmlns:p14="http://schemas.microsoft.com/office/powerpoint/2010/main" val="992353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4" name="Pentagon 3">
            <a:extLst>
              <a:ext uri="{FF2B5EF4-FFF2-40B4-BE49-F238E27FC236}">
                <a16:creationId xmlns:a16="http://schemas.microsoft.com/office/drawing/2014/main" id="{704EAB34-3C97-D2FA-A71C-EF7EFD98594F}"/>
              </a:ext>
            </a:extLst>
          </p:cNvPr>
          <p:cNvSpPr/>
          <p:nvPr userDrawn="1"/>
        </p:nvSpPr>
        <p:spPr>
          <a:xfrm>
            <a:off x="762001" y="1643449"/>
            <a:ext cx="4491209" cy="1013254"/>
          </a:xfrm>
          <a:prstGeom prst="homePlate">
            <a:avLst/>
          </a:prstGeom>
          <a:solidFill>
            <a:srgbClr val="1C3F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Pentagon 4">
            <a:extLst>
              <a:ext uri="{FF2B5EF4-FFF2-40B4-BE49-F238E27FC236}">
                <a16:creationId xmlns:a16="http://schemas.microsoft.com/office/drawing/2014/main" id="{274C7C95-8F02-D841-622C-3325E975C103}"/>
              </a:ext>
            </a:extLst>
          </p:cNvPr>
          <p:cNvSpPr/>
          <p:nvPr userDrawn="1"/>
        </p:nvSpPr>
        <p:spPr>
          <a:xfrm>
            <a:off x="762001" y="2916882"/>
            <a:ext cx="4491209" cy="1013254"/>
          </a:xfrm>
          <a:prstGeom prst="homePlate">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Pentagon 5">
            <a:extLst>
              <a:ext uri="{FF2B5EF4-FFF2-40B4-BE49-F238E27FC236}">
                <a16:creationId xmlns:a16="http://schemas.microsoft.com/office/drawing/2014/main" id="{FD5F7526-7337-7A9A-C405-A1B17346A4B8}"/>
              </a:ext>
            </a:extLst>
          </p:cNvPr>
          <p:cNvSpPr/>
          <p:nvPr userDrawn="1"/>
        </p:nvSpPr>
        <p:spPr>
          <a:xfrm>
            <a:off x="762001" y="4190314"/>
            <a:ext cx="4491209" cy="1013254"/>
          </a:xfrm>
          <a:prstGeom prst="homePlate">
            <a:avLst/>
          </a:prstGeom>
          <a:solidFill>
            <a:srgbClr val="009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 name="Pentagon 6">
            <a:extLst>
              <a:ext uri="{FF2B5EF4-FFF2-40B4-BE49-F238E27FC236}">
                <a16:creationId xmlns:a16="http://schemas.microsoft.com/office/drawing/2014/main" id="{9577060D-C93F-12B8-2297-61E3492BA0D8}"/>
              </a:ext>
            </a:extLst>
          </p:cNvPr>
          <p:cNvSpPr/>
          <p:nvPr userDrawn="1"/>
        </p:nvSpPr>
        <p:spPr>
          <a:xfrm>
            <a:off x="762001" y="5463746"/>
            <a:ext cx="4491209" cy="1013254"/>
          </a:xfrm>
          <a:prstGeom prst="homePlate">
            <a:avLst/>
          </a:prstGeom>
          <a:solidFill>
            <a:srgbClr val="EE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 name="Pentagon 7">
            <a:extLst>
              <a:ext uri="{FF2B5EF4-FFF2-40B4-BE49-F238E27FC236}">
                <a16:creationId xmlns:a16="http://schemas.microsoft.com/office/drawing/2014/main" id="{B7FD7D78-0DB4-1C70-8812-9E41DD595420}"/>
              </a:ext>
            </a:extLst>
          </p:cNvPr>
          <p:cNvSpPr/>
          <p:nvPr userDrawn="1"/>
        </p:nvSpPr>
        <p:spPr>
          <a:xfrm rot="10800000">
            <a:off x="6938791" y="1643449"/>
            <a:ext cx="4491209" cy="1013254"/>
          </a:xfrm>
          <a:prstGeom prst="homePlate">
            <a:avLst/>
          </a:prstGeom>
          <a:solidFill>
            <a:srgbClr val="00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Pentagon 8">
            <a:extLst>
              <a:ext uri="{FF2B5EF4-FFF2-40B4-BE49-F238E27FC236}">
                <a16:creationId xmlns:a16="http://schemas.microsoft.com/office/drawing/2014/main" id="{2BC75115-FDA9-70E1-CCA4-7484C40BD90F}"/>
              </a:ext>
            </a:extLst>
          </p:cNvPr>
          <p:cNvSpPr/>
          <p:nvPr userDrawn="1"/>
        </p:nvSpPr>
        <p:spPr>
          <a:xfrm rot="10800000">
            <a:off x="6938791" y="2916882"/>
            <a:ext cx="4491209" cy="1013254"/>
          </a:xfrm>
          <a:prstGeom prst="homePlate">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0" name="Pentagon 9">
            <a:extLst>
              <a:ext uri="{FF2B5EF4-FFF2-40B4-BE49-F238E27FC236}">
                <a16:creationId xmlns:a16="http://schemas.microsoft.com/office/drawing/2014/main" id="{4445B05B-1017-D692-5E8B-E54B1858A848}"/>
              </a:ext>
            </a:extLst>
          </p:cNvPr>
          <p:cNvSpPr/>
          <p:nvPr userDrawn="1"/>
        </p:nvSpPr>
        <p:spPr>
          <a:xfrm rot="10800000">
            <a:off x="6938791" y="4190314"/>
            <a:ext cx="4491209" cy="1013254"/>
          </a:xfrm>
          <a:prstGeom prst="homePlate">
            <a:avLst/>
          </a:prstGeom>
          <a:solidFill>
            <a:srgbClr val="C2D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1" name="Pentagon 10">
            <a:extLst>
              <a:ext uri="{FF2B5EF4-FFF2-40B4-BE49-F238E27FC236}">
                <a16:creationId xmlns:a16="http://schemas.microsoft.com/office/drawing/2014/main" id="{6A4925AB-2808-91F3-C9A1-A8BDBCAC9707}"/>
              </a:ext>
            </a:extLst>
          </p:cNvPr>
          <p:cNvSpPr/>
          <p:nvPr userDrawn="1"/>
        </p:nvSpPr>
        <p:spPr>
          <a:xfrm rot="10800000">
            <a:off x="6938791" y="5463746"/>
            <a:ext cx="4491209" cy="1013254"/>
          </a:xfrm>
          <a:prstGeom prst="homePlate">
            <a:avLst/>
          </a:prstGeom>
          <a:solidFill>
            <a:srgbClr val="4DB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Oval 11">
            <a:extLst>
              <a:ext uri="{FF2B5EF4-FFF2-40B4-BE49-F238E27FC236}">
                <a16:creationId xmlns:a16="http://schemas.microsoft.com/office/drawing/2014/main" id="{2B81B967-3829-C154-672F-F08F942FBCCD}"/>
              </a:ext>
            </a:extLst>
          </p:cNvPr>
          <p:cNvSpPr/>
          <p:nvPr userDrawn="1"/>
        </p:nvSpPr>
        <p:spPr>
          <a:xfrm>
            <a:off x="4163704" y="1790632"/>
            <a:ext cx="718888" cy="718888"/>
          </a:xfrm>
          <a:prstGeom prst="ellipse">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val 12">
            <a:extLst>
              <a:ext uri="{FF2B5EF4-FFF2-40B4-BE49-F238E27FC236}">
                <a16:creationId xmlns:a16="http://schemas.microsoft.com/office/drawing/2014/main" id="{27CD17B7-A39A-CDB5-F910-FB472F3B6577}"/>
              </a:ext>
            </a:extLst>
          </p:cNvPr>
          <p:cNvSpPr/>
          <p:nvPr userDrawn="1"/>
        </p:nvSpPr>
        <p:spPr>
          <a:xfrm>
            <a:off x="7309409" y="1790632"/>
            <a:ext cx="718888" cy="718888"/>
          </a:xfrm>
          <a:prstGeom prst="ellipse">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4" name="Oval 13">
            <a:extLst>
              <a:ext uri="{FF2B5EF4-FFF2-40B4-BE49-F238E27FC236}">
                <a16:creationId xmlns:a16="http://schemas.microsoft.com/office/drawing/2014/main" id="{13CF2EFB-18C3-606E-3390-10FBE8C042EF}"/>
              </a:ext>
            </a:extLst>
          </p:cNvPr>
          <p:cNvSpPr/>
          <p:nvPr userDrawn="1"/>
        </p:nvSpPr>
        <p:spPr>
          <a:xfrm>
            <a:off x="4163704" y="3064065"/>
            <a:ext cx="718888" cy="718888"/>
          </a:xfrm>
          <a:prstGeom prst="ellipse">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5" name="Oval 14">
            <a:extLst>
              <a:ext uri="{FF2B5EF4-FFF2-40B4-BE49-F238E27FC236}">
                <a16:creationId xmlns:a16="http://schemas.microsoft.com/office/drawing/2014/main" id="{0457A4FB-1580-2811-6866-48FFB0CE6265}"/>
              </a:ext>
            </a:extLst>
          </p:cNvPr>
          <p:cNvSpPr/>
          <p:nvPr userDrawn="1"/>
        </p:nvSpPr>
        <p:spPr>
          <a:xfrm>
            <a:off x="7309409" y="3064065"/>
            <a:ext cx="718888" cy="718888"/>
          </a:xfrm>
          <a:prstGeom prst="ellipse">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6" name="Oval 15">
            <a:extLst>
              <a:ext uri="{FF2B5EF4-FFF2-40B4-BE49-F238E27FC236}">
                <a16:creationId xmlns:a16="http://schemas.microsoft.com/office/drawing/2014/main" id="{B1DCC34E-54D5-1380-9780-5BB18146C7BA}"/>
              </a:ext>
            </a:extLst>
          </p:cNvPr>
          <p:cNvSpPr/>
          <p:nvPr userDrawn="1"/>
        </p:nvSpPr>
        <p:spPr>
          <a:xfrm>
            <a:off x="4163704" y="4337497"/>
            <a:ext cx="718888" cy="718888"/>
          </a:xfrm>
          <a:prstGeom prst="ellipse">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7" name="Oval 16">
            <a:extLst>
              <a:ext uri="{FF2B5EF4-FFF2-40B4-BE49-F238E27FC236}">
                <a16:creationId xmlns:a16="http://schemas.microsoft.com/office/drawing/2014/main" id="{76BD5A26-0035-8648-6D04-26BBFF2F54CE}"/>
              </a:ext>
            </a:extLst>
          </p:cNvPr>
          <p:cNvSpPr/>
          <p:nvPr userDrawn="1"/>
        </p:nvSpPr>
        <p:spPr>
          <a:xfrm>
            <a:off x="7309409" y="4337497"/>
            <a:ext cx="718888" cy="718888"/>
          </a:xfrm>
          <a:prstGeom prst="ellipse">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8" name="Oval 17">
            <a:extLst>
              <a:ext uri="{FF2B5EF4-FFF2-40B4-BE49-F238E27FC236}">
                <a16:creationId xmlns:a16="http://schemas.microsoft.com/office/drawing/2014/main" id="{CFD865C6-0087-37C5-25ED-169F21C55401}"/>
              </a:ext>
            </a:extLst>
          </p:cNvPr>
          <p:cNvSpPr/>
          <p:nvPr userDrawn="1"/>
        </p:nvSpPr>
        <p:spPr>
          <a:xfrm>
            <a:off x="4163704" y="5610929"/>
            <a:ext cx="718888" cy="718888"/>
          </a:xfrm>
          <a:prstGeom prst="ellipse">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9" name="Oval 18">
            <a:extLst>
              <a:ext uri="{FF2B5EF4-FFF2-40B4-BE49-F238E27FC236}">
                <a16:creationId xmlns:a16="http://schemas.microsoft.com/office/drawing/2014/main" id="{2781C86F-8C2B-BAC6-9ADA-91990034A388}"/>
              </a:ext>
            </a:extLst>
          </p:cNvPr>
          <p:cNvSpPr/>
          <p:nvPr userDrawn="1"/>
        </p:nvSpPr>
        <p:spPr>
          <a:xfrm>
            <a:off x="7309409" y="5610929"/>
            <a:ext cx="718888" cy="718888"/>
          </a:xfrm>
          <a:prstGeom prst="ellipse">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6" name="Oval 35">
            <a:extLst>
              <a:ext uri="{FF2B5EF4-FFF2-40B4-BE49-F238E27FC236}">
                <a16:creationId xmlns:a16="http://schemas.microsoft.com/office/drawing/2014/main" id="{8FD78C72-9836-E1E4-57F5-EAE819CD3C85}"/>
              </a:ext>
            </a:extLst>
          </p:cNvPr>
          <p:cNvSpPr/>
          <p:nvPr userDrawn="1"/>
        </p:nvSpPr>
        <p:spPr>
          <a:xfrm>
            <a:off x="5974556" y="2028632"/>
            <a:ext cx="242888" cy="242888"/>
          </a:xfrm>
          <a:prstGeom prst="ellipse">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7" name="Oval 36">
            <a:extLst>
              <a:ext uri="{FF2B5EF4-FFF2-40B4-BE49-F238E27FC236}">
                <a16:creationId xmlns:a16="http://schemas.microsoft.com/office/drawing/2014/main" id="{A4F4B1EC-DEAF-B854-BDF5-02BC1401E42E}"/>
              </a:ext>
            </a:extLst>
          </p:cNvPr>
          <p:cNvSpPr/>
          <p:nvPr userDrawn="1"/>
        </p:nvSpPr>
        <p:spPr>
          <a:xfrm>
            <a:off x="5974556" y="3302064"/>
            <a:ext cx="242888" cy="242888"/>
          </a:xfrm>
          <a:prstGeom prst="ellipse">
            <a:avLst/>
          </a:prstGeom>
          <a:solidFill>
            <a:srgbClr val="00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8" name="Oval 37">
            <a:extLst>
              <a:ext uri="{FF2B5EF4-FFF2-40B4-BE49-F238E27FC236}">
                <a16:creationId xmlns:a16="http://schemas.microsoft.com/office/drawing/2014/main" id="{F4A9205A-1CEF-B6B6-750F-8DA98DA23BCC}"/>
              </a:ext>
            </a:extLst>
          </p:cNvPr>
          <p:cNvSpPr/>
          <p:nvPr userDrawn="1"/>
        </p:nvSpPr>
        <p:spPr>
          <a:xfrm>
            <a:off x="5974556" y="4575496"/>
            <a:ext cx="242888" cy="242888"/>
          </a:xfrm>
          <a:prstGeom prst="ellipse">
            <a:avLst/>
          </a:prstGeom>
          <a:solidFill>
            <a:srgbClr val="EE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9" name="Oval 38">
            <a:extLst>
              <a:ext uri="{FF2B5EF4-FFF2-40B4-BE49-F238E27FC236}">
                <a16:creationId xmlns:a16="http://schemas.microsoft.com/office/drawing/2014/main" id="{1958D492-C1C1-7413-6B5C-CF12E8871022}"/>
              </a:ext>
            </a:extLst>
          </p:cNvPr>
          <p:cNvSpPr/>
          <p:nvPr userDrawn="1"/>
        </p:nvSpPr>
        <p:spPr>
          <a:xfrm>
            <a:off x="5974556" y="5848930"/>
            <a:ext cx="242888" cy="242888"/>
          </a:xfrm>
          <a:prstGeom prst="ellipse">
            <a:avLst/>
          </a:prstGeom>
          <a:solidFill>
            <a:srgbClr val="009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40" name="Title 1">
            <a:extLst>
              <a:ext uri="{FF2B5EF4-FFF2-40B4-BE49-F238E27FC236}">
                <a16:creationId xmlns:a16="http://schemas.microsoft.com/office/drawing/2014/main" id="{46157242-854D-A944-EC01-5C47DC5C45ED}"/>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Agenda</a:t>
            </a:r>
          </a:p>
        </p:txBody>
      </p:sp>
      <p:sp>
        <p:nvSpPr>
          <p:cNvPr id="3" name="Text Placeholder 2">
            <a:extLst>
              <a:ext uri="{FF2B5EF4-FFF2-40B4-BE49-F238E27FC236}">
                <a16:creationId xmlns:a16="http://schemas.microsoft.com/office/drawing/2014/main" id="{FFBC8B28-252F-D861-4F72-3950D9A85FF7}"/>
              </a:ext>
            </a:extLst>
          </p:cNvPr>
          <p:cNvSpPr>
            <a:spLocks noGrp="1"/>
          </p:cNvSpPr>
          <p:nvPr>
            <p:ph type="body" sz="quarter" idx="10" hasCustomPrompt="1"/>
          </p:nvPr>
        </p:nvSpPr>
        <p:spPr>
          <a:xfrm>
            <a:off x="4303090" y="1939967"/>
            <a:ext cx="440631" cy="487109"/>
          </a:xfrm>
          <a:prstGeom prst="rect">
            <a:avLst/>
          </a:prstGeom>
        </p:spPr>
        <p:txBody>
          <a:bodyPr/>
          <a:lstStyle>
            <a:lvl1pPr marL="0" indent="0">
              <a:buNone/>
              <a:defRPr sz="3000" b="1">
                <a:latin typeface="Arial Black" panose="020B0A04020102020204" pitchFamily="34" charset="0"/>
              </a:defRPr>
            </a:lvl1pPr>
          </a:lstStyle>
          <a:p>
            <a:pPr lvl="0"/>
            <a:r>
              <a:rPr lang="en-GB"/>
              <a:t>1</a:t>
            </a:r>
          </a:p>
        </p:txBody>
      </p:sp>
      <p:sp>
        <p:nvSpPr>
          <p:cNvPr id="41" name="Text Placeholder 2">
            <a:extLst>
              <a:ext uri="{FF2B5EF4-FFF2-40B4-BE49-F238E27FC236}">
                <a16:creationId xmlns:a16="http://schemas.microsoft.com/office/drawing/2014/main" id="{E0F3082C-D6B0-D1E7-898E-3EDEEFA40055}"/>
              </a:ext>
            </a:extLst>
          </p:cNvPr>
          <p:cNvSpPr>
            <a:spLocks noGrp="1"/>
          </p:cNvSpPr>
          <p:nvPr>
            <p:ph type="body" sz="quarter" idx="11" hasCustomPrompt="1"/>
          </p:nvPr>
        </p:nvSpPr>
        <p:spPr>
          <a:xfrm>
            <a:off x="7434389" y="1939966"/>
            <a:ext cx="440631" cy="487109"/>
          </a:xfrm>
          <a:prstGeom prst="rect">
            <a:avLst/>
          </a:prstGeom>
        </p:spPr>
        <p:txBody>
          <a:bodyPr/>
          <a:lstStyle>
            <a:lvl1pPr marL="0" indent="0">
              <a:buNone/>
              <a:defRPr sz="3000" b="1">
                <a:latin typeface="Arial Black" panose="020B0A04020102020204" pitchFamily="34" charset="0"/>
              </a:defRPr>
            </a:lvl1pPr>
          </a:lstStyle>
          <a:p>
            <a:pPr lvl="0"/>
            <a:r>
              <a:rPr lang="en-GB"/>
              <a:t>2</a:t>
            </a:r>
          </a:p>
        </p:txBody>
      </p:sp>
      <p:sp>
        <p:nvSpPr>
          <p:cNvPr id="42" name="Text Placeholder 2">
            <a:extLst>
              <a:ext uri="{FF2B5EF4-FFF2-40B4-BE49-F238E27FC236}">
                <a16:creationId xmlns:a16="http://schemas.microsoft.com/office/drawing/2014/main" id="{81B2987E-177B-101D-081B-C9574B6A812E}"/>
              </a:ext>
            </a:extLst>
          </p:cNvPr>
          <p:cNvSpPr>
            <a:spLocks noGrp="1"/>
          </p:cNvSpPr>
          <p:nvPr>
            <p:ph type="body" sz="quarter" idx="12" hasCustomPrompt="1"/>
          </p:nvPr>
        </p:nvSpPr>
        <p:spPr>
          <a:xfrm>
            <a:off x="4303090" y="3182379"/>
            <a:ext cx="440631" cy="487109"/>
          </a:xfrm>
          <a:prstGeom prst="rect">
            <a:avLst/>
          </a:prstGeom>
        </p:spPr>
        <p:txBody>
          <a:bodyPr/>
          <a:lstStyle>
            <a:lvl1pPr marL="0" indent="0">
              <a:buNone/>
              <a:defRPr sz="3000" b="1">
                <a:latin typeface="Arial Black" panose="020B0A04020102020204" pitchFamily="34" charset="0"/>
              </a:defRPr>
            </a:lvl1pPr>
          </a:lstStyle>
          <a:p>
            <a:pPr lvl="0"/>
            <a:r>
              <a:rPr lang="en-GB"/>
              <a:t>3</a:t>
            </a:r>
          </a:p>
        </p:txBody>
      </p:sp>
      <p:sp>
        <p:nvSpPr>
          <p:cNvPr id="43" name="Text Placeholder 2">
            <a:extLst>
              <a:ext uri="{FF2B5EF4-FFF2-40B4-BE49-F238E27FC236}">
                <a16:creationId xmlns:a16="http://schemas.microsoft.com/office/drawing/2014/main" id="{AC5DED0B-C99D-695D-4F82-72BFCD9FFEC3}"/>
              </a:ext>
            </a:extLst>
          </p:cNvPr>
          <p:cNvSpPr>
            <a:spLocks noGrp="1"/>
          </p:cNvSpPr>
          <p:nvPr>
            <p:ph type="body" sz="quarter" idx="13" hasCustomPrompt="1"/>
          </p:nvPr>
        </p:nvSpPr>
        <p:spPr>
          <a:xfrm>
            <a:off x="4303090" y="4486832"/>
            <a:ext cx="440631" cy="487109"/>
          </a:xfrm>
          <a:prstGeom prst="rect">
            <a:avLst/>
          </a:prstGeom>
        </p:spPr>
        <p:txBody>
          <a:bodyPr/>
          <a:lstStyle>
            <a:lvl1pPr marL="0" indent="0">
              <a:buNone/>
              <a:defRPr sz="3000" b="1">
                <a:latin typeface="Arial Black" panose="020B0A04020102020204" pitchFamily="34" charset="0"/>
              </a:defRPr>
            </a:lvl1pPr>
          </a:lstStyle>
          <a:p>
            <a:pPr lvl="0"/>
            <a:r>
              <a:rPr lang="en-GB"/>
              <a:t>5</a:t>
            </a:r>
          </a:p>
        </p:txBody>
      </p:sp>
      <p:sp>
        <p:nvSpPr>
          <p:cNvPr id="44" name="Text Placeholder 2">
            <a:extLst>
              <a:ext uri="{FF2B5EF4-FFF2-40B4-BE49-F238E27FC236}">
                <a16:creationId xmlns:a16="http://schemas.microsoft.com/office/drawing/2014/main" id="{BB9F6839-FD69-5EBE-4601-B631081DA50C}"/>
              </a:ext>
            </a:extLst>
          </p:cNvPr>
          <p:cNvSpPr>
            <a:spLocks noGrp="1"/>
          </p:cNvSpPr>
          <p:nvPr>
            <p:ph type="body" sz="quarter" idx="14" hasCustomPrompt="1"/>
          </p:nvPr>
        </p:nvSpPr>
        <p:spPr>
          <a:xfrm>
            <a:off x="4303090" y="5734456"/>
            <a:ext cx="440631" cy="487109"/>
          </a:xfrm>
          <a:prstGeom prst="rect">
            <a:avLst/>
          </a:prstGeom>
        </p:spPr>
        <p:txBody>
          <a:bodyPr/>
          <a:lstStyle>
            <a:lvl1pPr marL="0" indent="0">
              <a:buNone/>
              <a:defRPr sz="3000" b="1">
                <a:latin typeface="Arial Black" panose="020B0A04020102020204" pitchFamily="34" charset="0"/>
              </a:defRPr>
            </a:lvl1pPr>
          </a:lstStyle>
          <a:p>
            <a:pPr lvl="0"/>
            <a:r>
              <a:rPr lang="en-GB"/>
              <a:t>7</a:t>
            </a:r>
          </a:p>
        </p:txBody>
      </p:sp>
      <p:sp>
        <p:nvSpPr>
          <p:cNvPr id="45" name="Text Placeholder 2">
            <a:extLst>
              <a:ext uri="{FF2B5EF4-FFF2-40B4-BE49-F238E27FC236}">
                <a16:creationId xmlns:a16="http://schemas.microsoft.com/office/drawing/2014/main" id="{24910CCB-A886-87B5-1207-53B08E435514}"/>
              </a:ext>
            </a:extLst>
          </p:cNvPr>
          <p:cNvSpPr>
            <a:spLocks noGrp="1"/>
          </p:cNvSpPr>
          <p:nvPr>
            <p:ph type="body" sz="quarter" idx="15" hasCustomPrompt="1"/>
          </p:nvPr>
        </p:nvSpPr>
        <p:spPr>
          <a:xfrm>
            <a:off x="7442792" y="3182379"/>
            <a:ext cx="440631" cy="487109"/>
          </a:xfrm>
          <a:prstGeom prst="rect">
            <a:avLst/>
          </a:prstGeom>
        </p:spPr>
        <p:txBody>
          <a:bodyPr/>
          <a:lstStyle>
            <a:lvl1pPr marL="0" indent="0">
              <a:buNone/>
              <a:defRPr sz="3000" b="1">
                <a:latin typeface="Arial Black" panose="020B0A04020102020204" pitchFamily="34" charset="0"/>
              </a:defRPr>
            </a:lvl1pPr>
          </a:lstStyle>
          <a:p>
            <a:pPr lvl="0"/>
            <a:r>
              <a:rPr lang="en-GB"/>
              <a:t>4</a:t>
            </a:r>
          </a:p>
        </p:txBody>
      </p:sp>
      <p:sp>
        <p:nvSpPr>
          <p:cNvPr id="46" name="Text Placeholder 2">
            <a:extLst>
              <a:ext uri="{FF2B5EF4-FFF2-40B4-BE49-F238E27FC236}">
                <a16:creationId xmlns:a16="http://schemas.microsoft.com/office/drawing/2014/main" id="{038EA482-F301-50DC-4340-4C30631FD909}"/>
              </a:ext>
            </a:extLst>
          </p:cNvPr>
          <p:cNvSpPr>
            <a:spLocks noGrp="1"/>
          </p:cNvSpPr>
          <p:nvPr>
            <p:ph type="body" sz="quarter" idx="16" hasCustomPrompt="1"/>
          </p:nvPr>
        </p:nvSpPr>
        <p:spPr>
          <a:xfrm>
            <a:off x="7442791" y="4460819"/>
            <a:ext cx="440631" cy="487109"/>
          </a:xfrm>
          <a:prstGeom prst="rect">
            <a:avLst/>
          </a:prstGeom>
        </p:spPr>
        <p:txBody>
          <a:bodyPr/>
          <a:lstStyle>
            <a:lvl1pPr marL="0" indent="0">
              <a:buNone/>
              <a:defRPr sz="3000" b="1">
                <a:latin typeface="Arial Black" panose="020B0A04020102020204" pitchFamily="34" charset="0"/>
              </a:defRPr>
            </a:lvl1pPr>
          </a:lstStyle>
          <a:p>
            <a:pPr lvl="0"/>
            <a:r>
              <a:rPr lang="en-GB"/>
              <a:t>6</a:t>
            </a:r>
          </a:p>
        </p:txBody>
      </p:sp>
      <p:sp>
        <p:nvSpPr>
          <p:cNvPr id="47" name="Text Placeholder 2">
            <a:extLst>
              <a:ext uri="{FF2B5EF4-FFF2-40B4-BE49-F238E27FC236}">
                <a16:creationId xmlns:a16="http://schemas.microsoft.com/office/drawing/2014/main" id="{57841AA0-38B2-492E-C6EF-CCA607F48599}"/>
              </a:ext>
            </a:extLst>
          </p:cNvPr>
          <p:cNvSpPr>
            <a:spLocks noGrp="1"/>
          </p:cNvSpPr>
          <p:nvPr>
            <p:ph type="body" sz="quarter" idx="17" hasCustomPrompt="1"/>
          </p:nvPr>
        </p:nvSpPr>
        <p:spPr>
          <a:xfrm>
            <a:off x="7462394" y="5726818"/>
            <a:ext cx="440631" cy="487109"/>
          </a:xfrm>
          <a:prstGeom prst="rect">
            <a:avLst/>
          </a:prstGeom>
        </p:spPr>
        <p:txBody>
          <a:bodyPr/>
          <a:lstStyle>
            <a:lvl1pPr marL="0" indent="0">
              <a:buNone/>
              <a:defRPr sz="3000" b="1">
                <a:latin typeface="Arial Black" panose="020B0A04020102020204" pitchFamily="34" charset="0"/>
              </a:defRPr>
            </a:lvl1pPr>
          </a:lstStyle>
          <a:p>
            <a:pPr lvl="0"/>
            <a:r>
              <a:rPr lang="en-GB"/>
              <a:t>8</a:t>
            </a:r>
          </a:p>
        </p:txBody>
      </p:sp>
      <p:sp>
        <p:nvSpPr>
          <p:cNvPr id="48" name="Text Placeholder 2">
            <a:extLst>
              <a:ext uri="{FF2B5EF4-FFF2-40B4-BE49-F238E27FC236}">
                <a16:creationId xmlns:a16="http://schemas.microsoft.com/office/drawing/2014/main" id="{BBB5912A-A118-40DC-8D75-053ECAE35C7E}"/>
              </a:ext>
            </a:extLst>
          </p:cNvPr>
          <p:cNvSpPr>
            <a:spLocks noGrp="1"/>
          </p:cNvSpPr>
          <p:nvPr>
            <p:ph type="body" sz="quarter" idx="18" hasCustomPrompt="1"/>
          </p:nvPr>
        </p:nvSpPr>
        <p:spPr>
          <a:xfrm>
            <a:off x="1299516" y="1957716"/>
            <a:ext cx="2493570" cy="338555"/>
          </a:xfrm>
          <a:prstGeom prst="rect">
            <a:avLst/>
          </a:prstGeom>
        </p:spPr>
        <p:txBody>
          <a:bodyPr/>
          <a:lstStyle>
            <a:lvl1pPr marL="0" indent="0" algn="r">
              <a:buNone/>
              <a:defRPr sz="1600" b="1">
                <a:solidFill>
                  <a:schemeClr val="bg1"/>
                </a:solidFill>
                <a:latin typeface="Arial Black" panose="020B0A04020102020204" pitchFamily="34" charset="0"/>
              </a:defRPr>
            </a:lvl1pPr>
          </a:lstStyle>
          <a:p>
            <a:pPr lvl="0"/>
            <a:r>
              <a:rPr lang="en-GB"/>
              <a:t>AGENDA ITEM 01</a:t>
            </a:r>
          </a:p>
        </p:txBody>
      </p:sp>
      <p:sp>
        <p:nvSpPr>
          <p:cNvPr id="49" name="Text Placeholder 2">
            <a:extLst>
              <a:ext uri="{FF2B5EF4-FFF2-40B4-BE49-F238E27FC236}">
                <a16:creationId xmlns:a16="http://schemas.microsoft.com/office/drawing/2014/main" id="{E6A5DAD9-6721-DF03-232A-EB1E0AF1D6FB}"/>
              </a:ext>
            </a:extLst>
          </p:cNvPr>
          <p:cNvSpPr>
            <a:spLocks noGrp="1"/>
          </p:cNvSpPr>
          <p:nvPr>
            <p:ph type="body" sz="quarter" idx="19" hasCustomPrompt="1"/>
          </p:nvPr>
        </p:nvSpPr>
        <p:spPr>
          <a:xfrm>
            <a:off x="1327546" y="3254230"/>
            <a:ext cx="2493570" cy="338555"/>
          </a:xfrm>
          <a:prstGeom prst="rect">
            <a:avLst/>
          </a:prstGeom>
        </p:spPr>
        <p:txBody>
          <a:bodyPr/>
          <a:lstStyle>
            <a:lvl1pPr marL="0" indent="0" algn="r">
              <a:buNone/>
              <a:defRPr sz="1600" b="1">
                <a:solidFill>
                  <a:schemeClr val="bg1"/>
                </a:solidFill>
                <a:latin typeface="Arial Black" panose="020B0A04020102020204" pitchFamily="34" charset="0"/>
              </a:defRPr>
            </a:lvl1pPr>
          </a:lstStyle>
          <a:p>
            <a:pPr lvl="0"/>
            <a:r>
              <a:rPr lang="en-GB"/>
              <a:t>AGENDA ITEM 03</a:t>
            </a:r>
          </a:p>
        </p:txBody>
      </p:sp>
      <p:sp>
        <p:nvSpPr>
          <p:cNvPr id="50" name="Text Placeholder 2">
            <a:extLst>
              <a:ext uri="{FF2B5EF4-FFF2-40B4-BE49-F238E27FC236}">
                <a16:creationId xmlns:a16="http://schemas.microsoft.com/office/drawing/2014/main" id="{4AAFF1B8-371F-56B8-4DF9-5E12AA5C75B8}"/>
              </a:ext>
            </a:extLst>
          </p:cNvPr>
          <p:cNvSpPr>
            <a:spLocks noGrp="1"/>
          </p:cNvSpPr>
          <p:nvPr>
            <p:ph type="body" sz="quarter" idx="20" hasCustomPrompt="1"/>
          </p:nvPr>
        </p:nvSpPr>
        <p:spPr>
          <a:xfrm>
            <a:off x="1327546" y="4527662"/>
            <a:ext cx="2493570" cy="338555"/>
          </a:xfrm>
          <a:prstGeom prst="rect">
            <a:avLst/>
          </a:prstGeom>
        </p:spPr>
        <p:txBody>
          <a:bodyPr/>
          <a:lstStyle>
            <a:lvl1pPr marL="0" indent="0" algn="r">
              <a:buNone/>
              <a:defRPr sz="1600" b="1">
                <a:solidFill>
                  <a:schemeClr val="bg1"/>
                </a:solidFill>
                <a:latin typeface="Arial Black" panose="020B0A04020102020204" pitchFamily="34" charset="0"/>
              </a:defRPr>
            </a:lvl1pPr>
          </a:lstStyle>
          <a:p>
            <a:pPr lvl="0"/>
            <a:r>
              <a:rPr lang="en-GB"/>
              <a:t>AGENDA ITEM 05</a:t>
            </a:r>
          </a:p>
        </p:txBody>
      </p:sp>
      <p:sp>
        <p:nvSpPr>
          <p:cNvPr id="51" name="Text Placeholder 2">
            <a:extLst>
              <a:ext uri="{FF2B5EF4-FFF2-40B4-BE49-F238E27FC236}">
                <a16:creationId xmlns:a16="http://schemas.microsoft.com/office/drawing/2014/main" id="{F07FDDD7-6750-FBC9-9792-18452CFB8CE7}"/>
              </a:ext>
            </a:extLst>
          </p:cNvPr>
          <p:cNvSpPr>
            <a:spLocks noGrp="1"/>
          </p:cNvSpPr>
          <p:nvPr>
            <p:ph type="body" sz="quarter" idx="21" hasCustomPrompt="1"/>
          </p:nvPr>
        </p:nvSpPr>
        <p:spPr>
          <a:xfrm>
            <a:off x="1335414" y="5801094"/>
            <a:ext cx="2493570" cy="338555"/>
          </a:xfrm>
          <a:prstGeom prst="rect">
            <a:avLst/>
          </a:prstGeom>
        </p:spPr>
        <p:txBody>
          <a:bodyPr/>
          <a:lstStyle>
            <a:lvl1pPr marL="0" indent="0" algn="r">
              <a:buNone/>
              <a:defRPr sz="1600" b="1">
                <a:solidFill>
                  <a:schemeClr val="bg1"/>
                </a:solidFill>
                <a:latin typeface="Arial Black" panose="020B0A04020102020204" pitchFamily="34" charset="0"/>
              </a:defRPr>
            </a:lvl1pPr>
          </a:lstStyle>
          <a:p>
            <a:pPr lvl="0"/>
            <a:r>
              <a:rPr lang="en-GB"/>
              <a:t>AGENDA ITEM 07</a:t>
            </a:r>
          </a:p>
        </p:txBody>
      </p:sp>
      <p:sp>
        <p:nvSpPr>
          <p:cNvPr id="52" name="Text Placeholder 2">
            <a:extLst>
              <a:ext uri="{FF2B5EF4-FFF2-40B4-BE49-F238E27FC236}">
                <a16:creationId xmlns:a16="http://schemas.microsoft.com/office/drawing/2014/main" id="{DC7EDBB9-AED8-5E88-89F5-B2A9D65A6B37}"/>
              </a:ext>
            </a:extLst>
          </p:cNvPr>
          <p:cNvSpPr>
            <a:spLocks noGrp="1"/>
          </p:cNvSpPr>
          <p:nvPr>
            <p:ph type="body" sz="quarter" idx="22" hasCustomPrompt="1"/>
          </p:nvPr>
        </p:nvSpPr>
        <p:spPr>
          <a:xfrm>
            <a:off x="8398914" y="1975822"/>
            <a:ext cx="2493570" cy="338555"/>
          </a:xfrm>
          <a:prstGeom prst="rect">
            <a:avLst/>
          </a:prstGeom>
        </p:spPr>
        <p:txBody>
          <a:bodyPr/>
          <a:lstStyle>
            <a:lvl1pPr marL="0" indent="0" algn="l">
              <a:buNone/>
              <a:defRPr sz="1600" b="1">
                <a:solidFill>
                  <a:schemeClr val="bg1"/>
                </a:solidFill>
                <a:latin typeface="Arial Black" panose="020B0A04020102020204" pitchFamily="34" charset="0"/>
              </a:defRPr>
            </a:lvl1pPr>
          </a:lstStyle>
          <a:p>
            <a:pPr lvl="0"/>
            <a:r>
              <a:rPr lang="en-GB"/>
              <a:t>AGENDA ITEM 02</a:t>
            </a:r>
          </a:p>
        </p:txBody>
      </p:sp>
      <p:sp>
        <p:nvSpPr>
          <p:cNvPr id="53" name="Text Placeholder 2">
            <a:extLst>
              <a:ext uri="{FF2B5EF4-FFF2-40B4-BE49-F238E27FC236}">
                <a16:creationId xmlns:a16="http://schemas.microsoft.com/office/drawing/2014/main" id="{F5F71DFC-C1D3-517E-1B0E-69306CF4AFA1}"/>
              </a:ext>
            </a:extLst>
          </p:cNvPr>
          <p:cNvSpPr>
            <a:spLocks noGrp="1"/>
          </p:cNvSpPr>
          <p:nvPr>
            <p:ph type="body" sz="quarter" idx="23" hasCustomPrompt="1"/>
          </p:nvPr>
        </p:nvSpPr>
        <p:spPr>
          <a:xfrm>
            <a:off x="8398914" y="3233594"/>
            <a:ext cx="2493570" cy="338555"/>
          </a:xfrm>
          <a:prstGeom prst="rect">
            <a:avLst/>
          </a:prstGeom>
        </p:spPr>
        <p:txBody>
          <a:bodyPr/>
          <a:lstStyle>
            <a:lvl1pPr marL="0" indent="0" algn="l">
              <a:buNone/>
              <a:defRPr sz="1600" b="1">
                <a:solidFill>
                  <a:schemeClr val="bg1"/>
                </a:solidFill>
                <a:latin typeface="Arial Black" panose="020B0A04020102020204" pitchFamily="34" charset="0"/>
              </a:defRPr>
            </a:lvl1pPr>
          </a:lstStyle>
          <a:p>
            <a:pPr lvl="0"/>
            <a:r>
              <a:rPr lang="en-GB"/>
              <a:t>AGENDA ITEM 04</a:t>
            </a:r>
          </a:p>
        </p:txBody>
      </p:sp>
      <p:sp>
        <p:nvSpPr>
          <p:cNvPr id="54" name="Text Placeholder 2">
            <a:extLst>
              <a:ext uri="{FF2B5EF4-FFF2-40B4-BE49-F238E27FC236}">
                <a16:creationId xmlns:a16="http://schemas.microsoft.com/office/drawing/2014/main" id="{08EF225D-2772-F0F1-7E96-F053CE9FBD14}"/>
              </a:ext>
            </a:extLst>
          </p:cNvPr>
          <p:cNvSpPr>
            <a:spLocks noGrp="1"/>
          </p:cNvSpPr>
          <p:nvPr>
            <p:ph type="body" sz="quarter" idx="24" hasCustomPrompt="1"/>
          </p:nvPr>
        </p:nvSpPr>
        <p:spPr>
          <a:xfrm>
            <a:off x="8398914" y="4527661"/>
            <a:ext cx="2493570" cy="338555"/>
          </a:xfrm>
          <a:prstGeom prst="rect">
            <a:avLst/>
          </a:prstGeom>
        </p:spPr>
        <p:txBody>
          <a:bodyPr/>
          <a:lstStyle>
            <a:lvl1pPr marL="0" indent="0" algn="l">
              <a:buNone/>
              <a:defRPr sz="1600" b="1">
                <a:solidFill>
                  <a:schemeClr val="bg1"/>
                </a:solidFill>
                <a:latin typeface="Arial Black" panose="020B0A04020102020204" pitchFamily="34" charset="0"/>
              </a:defRPr>
            </a:lvl1pPr>
          </a:lstStyle>
          <a:p>
            <a:pPr lvl="0"/>
            <a:r>
              <a:rPr lang="en-GB"/>
              <a:t>AGENDA ITEM 06</a:t>
            </a:r>
          </a:p>
        </p:txBody>
      </p:sp>
      <p:sp>
        <p:nvSpPr>
          <p:cNvPr id="55" name="Text Placeholder 2">
            <a:extLst>
              <a:ext uri="{FF2B5EF4-FFF2-40B4-BE49-F238E27FC236}">
                <a16:creationId xmlns:a16="http://schemas.microsoft.com/office/drawing/2014/main" id="{7A07104F-56F1-6EA2-4DDF-542461C3735B}"/>
              </a:ext>
            </a:extLst>
          </p:cNvPr>
          <p:cNvSpPr>
            <a:spLocks noGrp="1"/>
          </p:cNvSpPr>
          <p:nvPr>
            <p:ph type="body" sz="quarter" idx="25" hasCustomPrompt="1"/>
          </p:nvPr>
        </p:nvSpPr>
        <p:spPr>
          <a:xfrm>
            <a:off x="8398914" y="5774680"/>
            <a:ext cx="2493570" cy="338555"/>
          </a:xfrm>
          <a:prstGeom prst="rect">
            <a:avLst/>
          </a:prstGeom>
        </p:spPr>
        <p:txBody>
          <a:bodyPr/>
          <a:lstStyle>
            <a:lvl1pPr marL="0" indent="0" algn="l">
              <a:buNone/>
              <a:defRPr sz="1600" b="1">
                <a:solidFill>
                  <a:schemeClr val="bg1"/>
                </a:solidFill>
                <a:latin typeface="Arial Black" panose="020B0A04020102020204" pitchFamily="34" charset="0"/>
              </a:defRPr>
            </a:lvl1pPr>
          </a:lstStyle>
          <a:p>
            <a:pPr lvl="0"/>
            <a:r>
              <a:rPr lang="en-GB"/>
              <a:t>AGENDA ITEM 08</a:t>
            </a:r>
          </a:p>
        </p:txBody>
      </p:sp>
    </p:spTree>
    <p:extLst>
      <p:ext uri="{BB962C8B-B14F-4D97-AF65-F5344CB8AC3E}">
        <p14:creationId xmlns:p14="http://schemas.microsoft.com/office/powerpoint/2010/main" val="5513718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Agenda 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36A04C5-6553-47C7-C750-27A44DDB77BC}"/>
              </a:ext>
            </a:extLst>
          </p:cNvPr>
          <p:cNvSpPr/>
          <p:nvPr userDrawn="1"/>
        </p:nvSpPr>
        <p:spPr>
          <a:xfrm>
            <a:off x="762000" y="1629184"/>
            <a:ext cx="1930833" cy="4085817"/>
          </a:xfrm>
          <a:prstGeom prst="rect">
            <a:avLst/>
          </a:prstGeom>
          <a:solidFill>
            <a:srgbClr val="1C3F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Arial" panose="020B060402020202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4E84FBAD-0C82-CC45-97AD-F7C215789EB6}"/>
              </a:ext>
            </a:extLst>
          </p:cNvPr>
          <p:cNvSpPr/>
          <p:nvPr userDrawn="1"/>
        </p:nvSpPr>
        <p:spPr>
          <a:xfrm>
            <a:off x="5130584" y="1629184"/>
            <a:ext cx="1930833" cy="4085817"/>
          </a:xfrm>
          <a:prstGeom prst="rect">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Arial" panose="020B0604020202020204" pitchFamily="34" charset="0"/>
              <a:cs typeface="Arial" panose="020B0604020202020204" pitchFamily="34" charset="0"/>
            </a:endParaRPr>
          </a:p>
        </p:txBody>
      </p:sp>
      <p:sp>
        <p:nvSpPr>
          <p:cNvPr id="12" name="Rectangle 11">
            <a:extLst>
              <a:ext uri="{FF2B5EF4-FFF2-40B4-BE49-F238E27FC236}">
                <a16:creationId xmlns:a16="http://schemas.microsoft.com/office/drawing/2014/main" id="{E00B396D-1B32-D90C-3363-B0F51988106D}"/>
              </a:ext>
            </a:extLst>
          </p:cNvPr>
          <p:cNvSpPr/>
          <p:nvPr userDrawn="1"/>
        </p:nvSpPr>
        <p:spPr>
          <a:xfrm>
            <a:off x="2946292" y="1629184"/>
            <a:ext cx="1930833" cy="4085817"/>
          </a:xfrm>
          <a:prstGeom prst="rect">
            <a:avLst/>
          </a:prstGeom>
          <a:solidFill>
            <a:srgbClr val="00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Arial" panose="020B0604020202020204" pitchFamily="34" charset="0"/>
              <a:cs typeface="Arial" panose="020B0604020202020204" pitchFamily="34" charset="0"/>
            </a:endParaRPr>
          </a:p>
        </p:txBody>
      </p:sp>
      <p:sp>
        <p:nvSpPr>
          <p:cNvPr id="16" name="Rectangle 15">
            <a:extLst>
              <a:ext uri="{FF2B5EF4-FFF2-40B4-BE49-F238E27FC236}">
                <a16:creationId xmlns:a16="http://schemas.microsoft.com/office/drawing/2014/main" id="{45D696CC-74BF-36C7-24AA-8224A1986018}"/>
              </a:ext>
            </a:extLst>
          </p:cNvPr>
          <p:cNvSpPr/>
          <p:nvPr userDrawn="1"/>
        </p:nvSpPr>
        <p:spPr>
          <a:xfrm>
            <a:off x="9499167" y="1629184"/>
            <a:ext cx="1930833" cy="4085817"/>
          </a:xfrm>
          <a:prstGeom prst="rect">
            <a:avLst/>
          </a:prstGeom>
          <a:solidFill>
            <a:srgbClr val="009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Arial" panose="020B0604020202020204" pitchFamily="34" charset="0"/>
              <a:cs typeface="Arial" panose="020B0604020202020204" pitchFamily="34" charset="0"/>
            </a:endParaRPr>
          </a:p>
        </p:txBody>
      </p:sp>
      <p:sp>
        <p:nvSpPr>
          <p:cNvPr id="20" name="Rectangle 19">
            <a:extLst>
              <a:ext uri="{FF2B5EF4-FFF2-40B4-BE49-F238E27FC236}">
                <a16:creationId xmlns:a16="http://schemas.microsoft.com/office/drawing/2014/main" id="{2D150541-07E4-6BD5-AD9B-20AC31EF8C4A}"/>
              </a:ext>
            </a:extLst>
          </p:cNvPr>
          <p:cNvSpPr/>
          <p:nvPr userDrawn="1"/>
        </p:nvSpPr>
        <p:spPr>
          <a:xfrm>
            <a:off x="7314876" y="1629184"/>
            <a:ext cx="1930833" cy="4085817"/>
          </a:xfrm>
          <a:prstGeom prst="rect">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latin typeface="Arial" panose="020B0604020202020204" pitchFamily="34" charset="0"/>
              <a:cs typeface="Arial" panose="020B0604020202020204" pitchFamily="34" charset="0"/>
            </a:endParaRPr>
          </a:p>
        </p:txBody>
      </p:sp>
      <p:sp>
        <p:nvSpPr>
          <p:cNvPr id="24" name="Title 1">
            <a:extLst>
              <a:ext uri="{FF2B5EF4-FFF2-40B4-BE49-F238E27FC236}">
                <a16:creationId xmlns:a16="http://schemas.microsoft.com/office/drawing/2014/main" id="{D49279E0-5612-DA24-94CB-4C48F6E760C4}"/>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Agenda</a:t>
            </a:r>
          </a:p>
        </p:txBody>
      </p:sp>
      <p:sp>
        <p:nvSpPr>
          <p:cNvPr id="3" name="Text Placeholder 2">
            <a:extLst>
              <a:ext uri="{FF2B5EF4-FFF2-40B4-BE49-F238E27FC236}">
                <a16:creationId xmlns:a16="http://schemas.microsoft.com/office/drawing/2014/main" id="{C786055F-995D-6684-3CBD-8F4F2D7D4C91}"/>
              </a:ext>
            </a:extLst>
          </p:cNvPr>
          <p:cNvSpPr>
            <a:spLocks noGrp="1"/>
          </p:cNvSpPr>
          <p:nvPr>
            <p:ph type="body" sz="quarter" idx="10" hasCustomPrompt="1"/>
          </p:nvPr>
        </p:nvSpPr>
        <p:spPr>
          <a:xfrm>
            <a:off x="980896" y="2388639"/>
            <a:ext cx="1322983" cy="950666"/>
          </a:xfrm>
          <a:prstGeom prst="rect">
            <a:avLst/>
          </a:prstGeom>
        </p:spPr>
        <p:txBody>
          <a:bodyPr/>
          <a:lstStyle>
            <a:lvl1pPr marL="0" indent="0">
              <a:buNone/>
              <a:defRPr sz="6900">
                <a:solidFill>
                  <a:schemeClr val="bg1"/>
                </a:solidFill>
                <a:latin typeface="Arial Black" panose="020B0A04020102020204" pitchFamily="34" charset="0"/>
                <a:cs typeface="Arial" panose="020B0604020202020204" pitchFamily="34" charset="0"/>
              </a:defRPr>
            </a:lvl1pPr>
          </a:lstStyle>
          <a:p>
            <a:pPr lvl="0"/>
            <a:r>
              <a:rPr lang="en-GB"/>
              <a:t>1.</a:t>
            </a:r>
          </a:p>
        </p:txBody>
      </p:sp>
      <p:sp>
        <p:nvSpPr>
          <p:cNvPr id="25" name="Text Placeholder 2">
            <a:extLst>
              <a:ext uri="{FF2B5EF4-FFF2-40B4-BE49-F238E27FC236}">
                <a16:creationId xmlns:a16="http://schemas.microsoft.com/office/drawing/2014/main" id="{95878AA3-F8E7-539B-CD74-66F27BD0898A}"/>
              </a:ext>
            </a:extLst>
          </p:cNvPr>
          <p:cNvSpPr>
            <a:spLocks noGrp="1"/>
          </p:cNvSpPr>
          <p:nvPr>
            <p:ph type="body" sz="quarter" idx="11" hasCustomPrompt="1"/>
          </p:nvPr>
        </p:nvSpPr>
        <p:spPr>
          <a:xfrm>
            <a:off x="3165188" y="2388639"/>
            <a:ext cx="1322983" cy="950666"/>
          </a:xfrm>
          <a:prstGeom prst="rect">
            <a:avLst/>
          </a:prstGeom>
        </p:spPr>
        <p:txBody>
          <a:bodyPr/>
          <a:lstStyle>
            <a:lvl1pPr marL="0" indent="0">
              <a:buNone/>
              <a:defRPr sz="6900">
                <a:solidFill>
                  <a:schemeClr val="bg1"/>
                </a:solidFill>
                <a:latin typeface="Arial Black" panose="020B0A04020102020204" pitchFamily="34" charset="0"/>
                <a:cs typeface="Arial" panose="020B0604020202020204" pitchFamily="34" charset="0"/>
              </a:defRPr>
            </a:lvl1pPr>
          </a:lstStyle>
          <a:p>
            <a:pPr lvl="0"/>
            <a:r>
              <a:rPr lang="en-GB"/>
              <a:t>2.</a:t>
            </a:r>
          </a:p>
        </p:txBody>
      </p:sp>
      <p:sp>
        <p:nvSpPr>
          <p:cNvPr id="26" name="Text Placeholder 2">
            <a:extLst>
              <a:ext uri="{FF2B5EF4-FFF2-40B4-BE49-F238E27FC236}">
                <a16:creationId xmlns:a16="http://schemas.microsoft.com/office/drawing/2014/main" id="{F41263E3-1702-5EAF-E264-D7ED51D53043}"/>
              </a:ext>
            </a:extLst>
          </p:cNvPr>
          <p:cNvSpPr>
            <a:spLocks noGrp="1"/>
          </p:cNvSpPr>
          <p:nvPr>
            <p:ph type="body" sz="quarter" idx="12" hasCustomPrompt="1"/>
          </p:nvPr>
        </p:nvSpPr>
        <p:spPr>
          <a:xfrm>
            <a:off x="5349480" y="2388639"/>
            <a:ext cx="1322983" cy="950666"/>
          </a:xfrm>
          <a:prstGeom prst="rect">
            <a:avLst/>
          </a:prstGeom>
        </p:spPr>
        <p:txBody>
          <a:bodyPr/>
          <a:lstStyle>
            <a:lvl1pPr marL="0" indent="0">
              <a:buNone/>
              <a:defRPr sz="6900">
                <a:solidFill>
                  <a:schemeClr val="bg1"/>
                </a:solidFill>
                <a:latin typeface="Arial Black" panose="020B0A04020102020204" pitchFamily="34" charset="0"/>
                <a:cs typeface="Arial" panose="020B0604020202020204" pitchFamily="34" charset="0"/>
              </a:defRPr>
            </a:lvl1pPr>
          </a:lstStyle>
          <a:p>
            <a:pPr lvl="0"/>
            <a:r>
              <a:rPr lang="en-GB"/>
              <a:t>3.</a:t>
            </a:r>
          </a:p>
        </p:txBody>
      </p:sp>
      <p:sp>
        <p:nvSpPr>
          <p:cNvPr id="27" name="Text Placeholder 2">
            <a:extLst>
              <a:ext uri="{FF2B5EF4-FFF2-40B4-BE49-F238E27FC236}">
                <a16:creationId xmlns:a16="http://schemas.microsoft.com/office/drawing/2014/main" id="{4BFA9285-9AEB-65F7-4864-51983FCC4FD6}"/>
              </a:ext>
            </a:extLst>
          </p:cNvPr>
          <p:cNvSpPr>
            <a:spLocks noGrp="1"/>
          </p:cNvSpPr>
          <p:nvPr>
            <p:ph type="body" sz="quarter" idx="13" hasCustomPrompt="1"/>
          </p:nvPr>
        </p:nvSpPr>
        <p:spPr>
          <a:xfrm>
            <a:off x="7541424" y="2393984"/>
            <a:ext cx="1322983" cy="950666"/>
          </a:xfrm>
          <a:prstGeom prst="rect">
            <a:avLst/>
          </a:prstGeom>
        </p:spPr>
        <p:txBody>
          <a:bodyPr/>
          <a:lstStyle>
            <a:lvl1pPr marL="0" indent="0">
              <a:buNone/>
              <a:defRPr sz="6900">
                <a:solidFill>
                  <a:schemeClr val="bg1"/>
                </a:solidFill>
                <a:latin typeface="Arial Black" panose="020B0A04020102020204" pitchFamily="34" charset="0"/>
                <a:cs typeface="Arial" panose="020B0604020202020204" pitchFamily="34" charset="0"/>
              </a:defRPr>
            </a:lvl1pPr>
          </a:lstStyle>
          <a:p>
            <a:pPr lvl="0"/>
            <a:r>
              <a:rPr lang="en-GB"/>
              <a:t>4.</a:t>
            </a:r>
          </a:p>
        </p:txBody>
      </p:sp>
      <p:sp>
        <p:nvSpPr>
          <p:cNvPr id="28" name="Text Placeholder 2">
            <a:extLst>
              <a:ext uri="{FF2B5EF4-FFF2-40B4-BE49-F238E27FC236}">
                <a16:creationId xmlns:a16="http://schemas.microsoft.com/office/drawing/2014/main" id="{75A84A33-C90E-EC03-AB7E-BDA9839D2439}"/>
              </a:ext>
            </a:extLst>
          </p:cNvPr>
          <p:cNvSpPr>
            <a:spLocks noGrp="1"/>
          </p:cNvSpPr>
          <p:nvPr>
            <p:ph type="body" sz="quarter" idx="14" hasCustomPrompt="1"/>
          </p:nvPr>
        </p:nvSpPr>
        <p:spPr>
          <a:xfrm>
            <a:off x="9718063" y="2388639"/>
            <a:ext cx="1322983" cy="950666"/>
          </a:xfrm>
          <a:prstGeom prst="rect">
            <a:avLst/>
          </a:prstGeom>
        </p:spPr>
        <p:txBody>
          <a:bodyPr/>
          <a:lstStyle>
            <a:lvl1pPr marL="0" indent="0">
              <a:buNone/>
              <a:defRPr sz="6900">
                <a:solidFill>
                  <a:schemeClr val="bg1"/>
                </a:solidFill>
                <a:latin typeface="Arial Black" panose="020B0A04020102020204" pitchFamily="34" charset="0"/>
                <a:cs typeface="Arial" panose="020B0604020202020204" pitchFamily="34" charset="0"/>
              </a:defRPr>
            </a:lvl1pPr>
          </a:lstStyle>
          <a:p>
            <a:pPr lvl="0"/>
            <a:r>
              <a:rPr lang="en-GB"/>
              <a:t>5.</a:t>
            </a:r>
          </a:p>
        </p:txBody>
      </p:sp>
      <p:sp>
        <p:nvSpPr>
          <p:cNvPr id="29" name="Text Placeholder 2">
            <a:extLst>
              <a:ext uri="{FF2B5EF4-FFF2-40B4-BE49-F238E27FC236}">
                <a16:creationId xmlns:a16="http://schemas.microsoft.com/office/drawing/2014/main" id="{88C9038C-583E-A521-FC9E-E60CB71C0ECB}"/>
              </a:ext>
            </a:extLst>
          </p:cNvPr>
          <p:cNvSpPr>
            <a:spLocks noGrp="1"/>
          </p:cNvSpPr>
          <p:nvPr>
            <p:ph type="body" sz="quarter" idx="15" hasCustomPrompt="1"/>
          </p:nvPr>
        </p:nvSpPr>
        <p:spPr>
          <a:xfrm>
            <a:off x="975858" y="3492157"/>
            <a:ext cx="1322983" cy="270376"/>
          </a:xfrm>
          <a:prstGeom prst="rect">
            <a:avLst/>
          </a:prstGeom>
        </p:spPr>
        <p:txBody>
          <a:bodyPr/>
          <a:lstStyle>
            <a:lvl1pPr marL="0" indent="0">
              <a:buNone/>
              <a:defRPr sz="1600">
                <a:solidFill>
                  <a:schemeClr val="bg1"/>
                </a:solidFill>
                <a:latin typeface="Arial Black" panose="020B0A04020102020204" pitchFamily="34" charset="0"/>
                <a:cs typeface="Arial" panose="020B0604020202020204" pitchFamily="34" charset="0"/>
              </a:defRPr>
            </a:lvl1pPr>
          </a:lstStyle>
          <a:p>
            <a:pPr lvl="0"/>
            <a:r>
              <a:rPr lang="en-GB"/>
              <a:t>ITEM 01</a:t>
            </a:r>
          </a:p>
        </p:txBody>
      </p:sp>
      <p:sp>
        <p:nvSpPr>
          <p:cNvPr id="30" name="Text Placeholder 2">
            <a:extLst>
              <a:ext uri="{FF2B5EF4-FFF2-40B4-BE49-F238E27FC236}">
                <a16:creationId xmlns:a16="http://schemas.microsoft.com/office/drawing/2014/main" id="{58EC5254-C150-C979-0327-AC718D3E0179}"/>
              </a:ext>
            </a:extLst>
          </p:cNvPr>
          <p:cNvSpPr>
            <a:spLocks noGrp="1"/>
          </p:cNvSpPr>
          <p:nvPr>
            <p:ph type="body" sz="quarter" idx="16" hasCustomPrompt="1"/>
          </p:nvPr>
        </p:nvSpPr>
        <p:spPr>
          <a:xfrm>
            <a:off x="3165187" y="3492157"/>
            <a:ext cx="1322983" cy="270376"/>
          </a:xfrm>
          <a:prstGeom prst="rect">
            <a:avLst/>
          </a:prstGeom>
        </p:spPr>
        <p:txBody>
          <a:bodyPr/>
          <a:lstStyle>
            <a:lvl1pPr marL="0" indent="0">
              <a:buNone/>
              <a:defRPr sz="1600">
                <a:solidFill>
                  <a:schemeClr val="bg1"/>
                </a:solidFill>
                <a:latin typeface="Arial Black" panose="020B0A04020102020204" pitchFamily="34" charset="0"/>
                <a:cs typeface="Arial" panose="020B0604020202020204" pitchFamily="34" charset="0"/>
              </a:defRPr>
            </a:lvl1pPr>
          </a:lstStyle>
          <a:p>
            <a:pPr lvl="0"/>
            <a:r>
              <a:rPr lang="en-GB"/>
              <a:t>ITEM 02</a:t>
            </a:r>
          </a:p>
        </p:txBody>
      </p:sp>
      <p:sp>
        <p:nvSpPr>
          <p:cNvPr id="31" name="Text Placeholder 2">
            <a:extLst>
              <a:ext uri="{FF2B5EF4-FFF2-40B4-BE49-F238E27FC236}">
                <a16:creationId xmlns:a16="http://schemas.microsoft.com/office/drawing/2014/main" id="{2A8480D1-F7AB-6031-3385-0E8166C35466}"/>
              </a:ext>
            </a:extLst>
          </p:cNvPr>
          <p:cNvSpPr>
            <a:spLocks noGrp="1"/>
          </p:cNvSpPr>
          <p:nvPr>
            <p:ph type="body" sz="quarter" idx="17" hasCustomPrompt="1"/>
          </p:nvPr>
        </p:nvSpPr>
        <p:spPr>
          <a:xfrm>
            <a:off x="5349479" y="3479393"/>
            <a:ext cx="1322983" cy="270376"/>
          </a:xfrm>
          <a:prstGeom prst="rect">
            <a:avLst/>
          </a:prstGeom>
        </p:spPr>
        <p:txBody>
          <a:bodyPr/>
          <a:lstStyle>
            <a:lvl1pPr marL="0" indent="0">
              <a:buNone/>
              <a:defRPr sz="1600">
                <a:solidFill>
                  <a:schemeClr val="bg1"/>
                </a:solidFill>
                <a:latin typeface="Arial Black" panose="020B0A04020102020204" pitchFamily="34" charset="0"/>
                <a:cs typeface="Arial" panose="020B0604020202020204" pitchFamily="34" charset="0"/>
              </a:defRPr>
            </a:lvl1pPr>
          </a:lstStyle>
          <a:p>
            <a:pPr lvl="0"/>
            <a:r>
              <a:rPr lang="en-GB"/>
              <a:t>ITEM 03</a:t>
            </a:r>
          </a:p>
        </p:txBody>
      </p:sp>
      <p:sp>
        <p:nvSpPr>
          <p:cNvPr id="32" name="Text Placeholder 2">
            <a:extLst>
              <a:ext uri="{FF2B5EF4-FFF2-40B4-BE49-F238E27FC236}">
                <a16:creationId xmlns:a16="http://schemas.microsoft.com/office/drawing/2014/main" id="{ED719D5F-E51D-20FE-55DC-D2B7C705F55F}"/>
              </a:ext>
            </a:extLst>
          </p:cNvPr>
          <p:cNvSpPr>
            <a:spLocks noGrp="1"/>
          </p:cNvSpPr>
          <p:nvPr>
            <p:ph type="body" sz="quarter" idx="18" hasCustomPrompt="1"/>
          </p:nvPr>
        </p:nvSpPr>
        <p:spPr>
          <a:xfrm>
            <a:off x="7541423" y="3502224"/>
            <a:ext cx="1322983" cy="270376"/>
          </a:xfrm>
          <a:prstGeom prst="rect">
            <a:avLst/>
          </a:prstGeom>
        </p:spPr>
        <p:txBody>
          <a:bodyPr/>
          <a:lstStyle>
            <a:lvl1pPr marL="0" indent="0">
              <a:buNone/>
              <a:defRPr sz="1600">
                <a:solidFill>
                  <a:schemeClr val="bg1"/>
                </a:solidFill>
                <a:latin typeface="Arial Black" panose="020B0A04020102020204" pitchFamily="34" charset="0"/>
                <a:cs typeface="Arial" panose="020B0604020202020204" pitchFamily="34" charset="0"/>
              </a:defRPr>
            </a:lvl1pPr>
          </a:lstStyle>
          <a:p>
            <a:pPr lvl="0"/>
            <a:r>
              <a:rPr lang="en-GB"/>
              <a:t>ITEM 04</a:t>
            </a:r>
          </a:p>
        </p:txBody>
      </p:sp>
      <p:sp>
        <p:nvSpPr>
          <p:cNvPr id="33" name="Text Placeholder 2">
            <a:extLst>
              <a:ext uri="{FF2B5EF4-FFF2-40B4-BE49-F238E27FC236}">
                <a16:creationId xmlns:a16="http://schemas.microsoft.com/office/drawing/2014/main" id="{31CD9A04-77DB-DDAF-D7B7-602DE796ADF6}"/>
              </a:ext>
            </a:extLst>
          </p:cNvPr>
          <p:cNvSpPr>
            <a:spLocks noGrp="1"/>
          </p:cNvSpPr>
          <p:nvPr>
            <p:ph type="body" sz="quarter" idx="19" hasCustomPrompt="1"/>
          </p:nvPr>
        </p:nvSpPr>
        <p:spPr>
          <a:xfrm>
            <a:off x="9718063" y="3492157"/>
            <a:ext cx="1322983" cy="270376"/>
          </a:xfrm>
          <a:prstGeom prst="rect">
            <a:avLst/>
          </a:prstGeom>
        </p:spPr>
        <p:txBody>
          <a:bodyPr/>
          <a:lstStyle>
            <a:lvl1pPr marL="0" indent="0">
              <a:buNone/>
              <a:defRPr sz="1600">
                <a:solidFill>
                  <a:schemeClr val="bg1"/>
                </a:solidFill>
                <a:latin typeface="Arial Black" panose="020B0A04020102020204" pitchFamily="34" charset="0"/>
                <a:cs typeface="Arial" panose="020B0604020202020204" pitchFamily="34" charset="0"/>
              </a:defRPr>
            </a:lvl1pPr>
          </a:lstStyle>
          <a:p>
            <a:pPr lvl="0"/>
            <a:r>
              <a:rPr lang="en-GB"/>
              <a:t>ITEM 05</a:t>
            </a:r>
          </a:p>
        </p:txBody>
      </p:sp>
      <p:sp>
        <p:nvSpPr>
          <p:cNvPr id="34" name="Text Placeholder 39">
            <a:extLst>
              <a:ext uri="{FF2B5EF4-FFF2-40B4-BE49-F238E27FC236}">
                <a16:creationId xmlns:a16="http://schemas.microsoft.com/office/drawing/2014/main" id="{52B80261-F10F-680C-8012-0A89A87C0587}"/>
              </a:ext>
            </a:extLst>
          </p:cNvPr>
          <p:cNvSpPr>
            <a:spLocks noGrp="1"/>
          </p:cNvSpPr>
          <p:nvPr>
            <p:ph type="body" sz="quarter" idx="20" hasCustomPrompt="1"/>
          </p:nvPr>
        </p:nvSpPr>
        <p:spPr>
          <a:xfrm>
            <a:off x="985519" y="3901082"/>
            <a:ext cx="1488419" cy="741845"/>
          </a:xfrm>
          <a:prstGeom prst="rect">
            <a:avLst/>
          </a:prstGeom>
        </p:spPr>
        <p:txBody>
          <a:bodyPr/>
          <a:lstStyle>
            <a:lvl1pPr marL="0" indent="0" algn="l">
              <a:buNone/>
              <a:defRPr sz="1250">
                <a:solidFill>
                  <a:schemeClr val="bg1"/>
                </a:solidFill>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35" name="Text Placeholder 39">
            <a:extLst>
              <a:ext uri="{FF2B5EF4-FFF2-40B4-BE49-F238E27FC236}">
                <a16:creationId xmlns:a16="http://schemas.microsoft.com/office/drawing/2014/main" id="{225D294D-8C21-9FD8-90B5-88A291582AEF}"/>
              </a:ext>
            </a:extLst>
          </p:cNvPr>
          <p:cNvSpPr>
            <a:spLocks noGrp="1"/>
          </p:cNvSpPr>
          <p:nvPr>
            <p:ph type="body" sz="quarter" idx="21" hasCustomPrompt="1"/>
          </p:nvPr>
        </p:nvSpPr>
        <p:spPr>
          <a:xfrm>
            <a:off x="3165187" y="3901081"/>
            <a:ext cx="1488419" cy="741845"/>
          </a:xfrm>
          <a:prstGeom prst="rect">
            <a:avLst/>
          </a:prstGeom>
        </p:spPr>
        <p:txBody>
          <a:bodyPr/>
          <a:lstStyle>
            <a:lvl1pPr marL="0" indent="0" algn="l">
              <a:buNone/>
              <a:defRPr sz="1250">
                <a:solidFill>
                  <a:schemeClr val="bg1"/>
                </a:solidFill>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36" name="Text Placeholder 39">
            <a:extLst>
              <a:ext uri="{FF2B5EF4-FFF2-40B4-BE49-F238E27FC236}">
                <a16:creationId xmlns:a16="http://schemas.microsoft.com/office/drawing/2014/main" id="{00BA6A33-1893-43DE-DBCF-8FEA286C1382}"/>
              </a:ext>
            </a:extLst>
          </p:cNvPr>
          <p:cNvSpPr>
            <a:spLocks noGrp="1"/>
          </p:cNvSpPr>
          <p:nvPr>
            <p:ph type="body" sz="quarter" idx="22" hasCustomPrompt="1"/>
          </p:nvPr>
        </p:nvSpPr>
        <p:spPr>
          <a:xfrm>
            <a:off x="5349479" y="3901081"/>
            <a:ext cx="1488419" cy="741845"/>
          </a:xfrm>
          <a:prstGeom prst="rect">
            <a:avLst/>
          </a:prstGeom>
        </p:spPr>
        <p:txBody>
          <a:bodyPr/>
          <a:lstStyle>
            <a:lvl1pPr marL="0" indent="0" algn="l">
              <a:buNone/>
              <a:defRPr sz="1250">
                <a:solidFill>
                  <a:schemeClr val="bg1"/>
                </a:solidFill>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37" name="Text Placeholder 39">
            <a:extLst>
              <a:ext uri="{FF2B5EF4-FFF2-40B4-BE49-F238E27FC236}">
                <a16:creationId xmlns:a16="http://schemas.microsoft.com/office/drawing/2014/main" id="{64B8536E-625C-5D7F-D7BD-8A93DC6A9650}"/>
              </a:ext>
            </a:extLst>
          </p:cNvPr>
          <p:cNvSpPr>
            <a:spLocks noGrp="1"/>
          </p:cNvSpPr>
          <p:nvPr>
            <p:ph type="body" sz="quarter" idx="23" hasCustomPrompt="1"/>
          </p:nvPr>
        </p:nvSpPr>
        <p:spPr>
          <a:xfrm>
            <a:off x="7541423" y="3947600"/>
            <a:ext cx="1488419" cy="741845"/>
          </a:xfrm>
          <a:prstGeom prst="rect">
            <a:avLst/>
          </a:prstGeom>
        </p:spPr>
        <p:txBody>
          <a:bodyPr/>
          <a:lstStyle>
            <a:lvl1pPr marL="0" indent="0" algn="l">
              <a:buNone/>
              <a:defRPr sz="1250">
                <a:solidFill>
                  <a:schemeClr val="bg1"/>
                </a:solidFill>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38" name="Text Placeholder 39">
            <a:extLst>
              <a:ext uri="{FF2B5EF4-FFF2-40B4-BE49-F238E27FC236}">
                <a16:creationId xmlns:a16="http://schemas.microsoft.com/office/drawing/2014/main" id="{F7A9BDF4-311D-A09F-C182-27CB7EF3CBBE}"/>
              </a:ext>
            </a:extLst>
          </p:cNvPr>
          <p:cNvSpPr>
            <a:spLocks noGrp="1"/>
          </p:cNvSpPr>
          <p:nvPr>
            <p:ph type="body" sz="quarter" idx="24" hasCustomPrompt="1"/>
          </p:nvPr>
        </p:nvSpPr>
        <p:spPr>
          <a:xfrm>
            <a:off x="9708269" y="3915385"/>
            <a:ext cx="1488419" cy="741845"/>
          </a:xfrm>
          <a:prstGeom prst="rect">
            <a:avLst/>
          </a:prstGeom>
        </p:spPr>
        <p:txBody>
          <a:bodyPr/>
          <a:lstStyle>
            <a:lvl1pPr marL="0" indent="0" algn="l">
              <a:buNone/>
              <a:defRPr sz="1250">
                <a:solidFill>
                  <a:schemeClr val="bg1"/>
                </a:solidFill>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Tree>
    <p:extLst>
      <p:ext uri="{BB962C8B-B14F-4D97-AF65-F5344CB8AC3E}">
        <p14:creationId xmlns:p14="http://schemas.microsoft.com/office/powerpoint/2010/main" val="33972298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trateg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FB7995-5713-1684-7713-AE7015293F0D}"/>
              </a:ext>
            </a:extLst>
          </p:cNvPr>
          <p:cNvSpPr/>
          <p:nvPr userDrawn="1"/>
        </p:nvSpPr>
        <p:spPr>
          <a:xfrm>
            <a:off x="1588" y="2032648"/>
            <a:ext cx="12188825" cy="1768642"/>
          </a:xfrm>
          <a:prstGeom prst="rect">
            <a:avLst/>
          </a:prstGeom>
          <a:solidFill>
            <a:schemeClr val="bg1">
              <a:lumMod val="95000"/>
            </a:schemeClr>
          </a:solidFill>
          <a:ln>
            <a:solidFill>
              <a:srgbClr val="EDED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5" name="Off-page Connector 4">
            <a:extLst>
              <a:ext uri="{FF2B5EF4-FFF2-40B4-BE49-F238E27FC236}">
                <a16:creationId xmlns:a16="http://schemas.microsoft.com/office/drawing/2014/main" id="{52978EA4-FF62-2478-5E0A-EDACAFE3F835}"/>
              </a:ext>
            </a:extLst>
          </p:cNvPr>
          <p:cNvSpPr/>
          <p:nvPr userDrawn="1"/>
        </p:nvSpPr>
        <p:spPr>
          <a:xfrm>
            <a:off x="762000" y="1731858"/>
            <a:ext cx="1720516" cy="2838431"/>
          </a:xfrm>
          <a:prstGeom prst="flowChartOffpageConnector">
            <a:avLst/>
          </a:prstGeom>
          <a:solidFill>
            <a:srgbClr val="1C3F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6" name="Right Triangle 5">
            <a:extLst>
              <a:ext uri="{FF2B5EF4-FFF2-40B4-BE49-F238E27FC236}">
                <a16:creationId xmlns:a16="http://schemas.microsoft.com/office/drawing/2014/main" id="{F80DF07F-B8E5-C9BB-9C6A-E33E677D87D4}"/>
              </a:ext>
            </a:extLst>
          </p:cNvPr>
          <p:cNvSpPr/>
          <p:nvPr userDrawn="1"/>
        </p:nvSpPr>
        <p:spPr>
          <a:xfrm>
            <a:off x="2482516" y="1731858"/>
            <a:ext cx="156411" cy="300790"/>
          </a:xfrm>
          <a:prstGeom prst="rtTriangle">
            <a:avLst/>
          </a:prstGeom>
          <a:solidFill>
            <a:srgbClr val="1229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7" name="Off-page Connector 8">
            <a:extLst>
              <a:ext uri="{FF2B5EF4-FFF2-40B4-BE49-F238E27FC236}">
                <a16:creationId xmlns:a16="http://schemas.microsoft.com/office/drawing/2014/main" id="{9E0BC54D-A47A-FB12-D55A-D4F1AD7A697D}"/>
              </a:ext>
            </a:extLst>
          </p:cNvPr>
          <p:cNvSpPr/>
          <p:nvPr userDrawn="1"/>
        </p:nvSpPr>
        <p:spPr>
          <a:xfrm>
            <a:off x="2998871" y="1731858"/>
            <a:ext cx="1720516" cy="2838431"/>
          </a:xfrm>
          <a:prstGeom prst="flowChartOffpageConnector">
            <a:avLst/>
          </a:prstGeom>
          <a:solidFill>
            <a:srgbClr val="00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8" name="Right Triangle 7">
            <a:extLst>
              <a:ext uri="{FF2B5EF4-FFF2-40B4-BE49-F238E27FC236}">
                <a16:creationId xmlns:a16="http://schemas.microsoft.com/office/drawing/2014/main" id="{E1343007-F0C4-A4FA-65B9-40621367EBD3}"/>
              </a:ext>
            </a:extLst>
          </p:cNvPr>
          <p:cNvSpPr/>
          <p:nvPr userDrawn="1"/>
        </p:nvSpPr>
        <p:spPr>
          <a:xfrm>
            <a:off x="4719387" y="1731858"/>
            <a:ext cx="156411" cy="300790"/>
          </a:xfrm>
          <a:prstGeom prst="rtTriangle">
            <a:avLst/>
          </a:prstGeom>
          <a:solidFill>
            <a:srgbClr val="005E6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9" name="Off-page Connector 11">
            <a:extLst>
              <a:ext uri="{FF2B5EF4-FFF2-40B4-BE49-F238E27FC236}">
                <a16:creationId xmlns:a16="http://schemas.microsoft.com/office/drawing/2014/main" id="{AC80BA1D-191E-DBA5-8629-9E181CC93A05}"/>
              </a:ext>
            </a:extLst>
          </p:cNvPr>
          <p:cNvSpPr/>
          <p:nvPr userDrawn="1"/>
        </p:nvSpPr>
        <p:spPr>
          <a:xfrm>
            <a:off x="5235742" y="1731858"/>
            <a:ext cx="1720516" cy="2838431"/>
          </a:xfrm>
          <a:prstGeom prst="flowChartOffpageConnector">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0" name="Right Triangle 9">
            <a:extLst>
              <a:ext uri="{FF2B5EF4-FFF2-40B4-BE49-F238E27FC236}">
                <a16:creationId xmlns:a16="http://schemas.microsoft.com/office/drawing/2014/main" id="{7FB837B8-E48E-BFA8-BDE9-DEAC376340D4}"/>
              </a:ext>
            </a:extLst>
          </p:cNvPr>
          <p:cNvSpPr/>
          <p:nvPr userDrawn="1"/>
        </p:nvSpPr>
        <p:spPr>
          <a:xfrm>
            <a:off x="6956258" y="1731858"/>
            <a:ext cx="156411" cy="300790"/>
          </a:xfrm>
          <a:prstGeom prst="rtTriangl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1" name="Off-page Connector 14">
            <a:extLst>
              <a:ext uri="{FF2B5EF4-FFF2-40B4-BE49-F238E27FC236}">
                <a16:creationId xmlns:a16="http://schemas.microsoft.com/office/drawing/2014/main" id="{90506069-CA09-5731-18B8-96CF27A0D388}"/>
              </a:ext>
            </a:extLst>
          </p:cNvPr>
          <p:cNvSpPr/>
          <p:nvPr userDrawn="1"/>
        </p:nvSpPr>
        <p:spPr>
          <a:xfrm>
            <a:off x="7472613" y="1731858"/>
            <a:ext cx="1720516" cy="2838431"/>
          </a:xfrm>
          <a:prstGeom prst="flowChartOffpageConnector">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2" name="Right Triangle 11">
            <a:extLst>
              <a:ext uri="{FF2B5EF4-FFF2-40B4-BE49-F238E27FC236}">
                <a16:creationId xmlns:a16="http://schemas.microsoft.com/office/drawing/2014/main" id="{24ACD03B-F258-BBAB-FD53-4EC674980A32}"/>
              </a:ext>
            </a:extLst>
          </p:cNvPr>
          <p:cNvSpPr/>
          <p:nvPr userDrawn="1"/>
        </p:nvSpPr>
        <p:spPr>
          <a:xfrm>
            <a:off x="9193129" y="1731858"/>
            <a:ext cx="156411" cy="300790"/>
          </a:xfrm>
          <a:prstGeom prst="rtTriangle">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3" name="Off-page Connector 17">
            <a:extLst>
              <a:ext uri="{FF2B5EF4-FFF2-40B4-BE49-F238E27FC236}">
                <a16:creationId xmlns:a16="http://schemas.microsoft.com/office/drawing/2014/main" id="{4DDA8C2A-4FE5-1A94-8B2D-E5BA0BC1552C}"/>
              </a:ext>
            </a:extLst>
          </p:cNvPr>
          <p:cNvSpPr/>
          <p:nvPr userDrawn="1"/>
        </p:nvSpPr>
        <p:spPr>
          <a:xfrm>
            <a:off x="9709485" y="1731858"/>
            <a:ext cx="1720516" cy="2838431"/>
          </a:xfrm>
          <a:prstGeom prst="flowChartOffpageConnector">
            <a:avLst/>
          </a:prstGeom>
          <a:solidFill>
            <a:srgbClr val="009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14" name="Right Triangle 13">
            <a:extLst>
              <a:ext uri="{FF2B5EF4-FFF2-40B4-BE49-F238E27FC236}">
                <a16:creationId xmlns:a16="http://schemas.microsoft.com/office/drawing/2014/main" id="{37970716-9623-5F89-535F-721810B95B46}"/>
              </a:ext>
            </a:extLst>
          </p:cNvPr>
          <p:cNvSpPr/>
          <p:nvPr userDrawn="1"/>
        </p:nvSpPr>
        <p:spPr>
          <a:xfrm>
            <a:off x="11430000" y="1731858"/>
            <a:ext cx="156411" cy="300790"/>
          </a:xfrm>
          <a:prstGeom prst="r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sp>
        <p:nvSpPr>
          <p:cNvPr id="35" name="Title 1">
            <a:extLst>
              <a:ext uri="{FF2B5EF4-FFF2-40B4-BE49-F238E27FC236}">
                <a16:creationId xmlns:a16="http://schemas.microsoft.com/office/drawing/2014/main" id="{93F97A75-0447-3C87-FEB7-00F698668A6E}"/>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Strategy</a:t>
            </a:r>
          </a:p>
        </p:txBody>
      </p:sp>
      <p:sp>
        <p:nvSpPr>
          <p:cNvPr id="2" name="Text Placeholder 2">
            <a:extLst>
              <a:ext uri="{FF2B5EF4-FFF2-40B4-BE49-F238E27FC236}">
                <a16:creationId xmlns:a16="http://schemas.microsoft.com/office/drawing/2014/main" id="{DDF1B817-D6E7-3276-6300-DBE8964E9A7A}"/>
              </a:ext>
            </a:extLst>
          </p:cNvPr>
          <p:cNvSpPr>
            <a:spLocks noGrp="1"/>
          </p:cNvSpPr>
          <p:nvPr>
            <p:ph type="body" sz="quarter" idx="10" hasCustomPrompt="1"/>
          </p:nvPr>
        </p:nvSpPr>
        <p:spPr>
          <a:xfrm>
            <a:off x="960765" y="3111043"/>
            <a:ext cx="1322983" cy="659979"/>
          </a:xfrm>
          <a:prstGeom prst="rect">
            <a:avLst/>
          </a:prstGeom>
        </p:spPr>
        <p:txBody>
          <a:bodyPr/>
          <a:lstStyle>
            <a:lvl1pPr marL="0" indent="0" algn="ctr">
              <a:buNone/>
              <a:defRPr sz="4500" b="1">
                <a:solidFill>
                  <a:schemeClr val="bg1"/>
                </a:solidFill>
                <a:latin typeface="Arial Black" panose="020B0A04020102020204" pitchFamily="34" charset="0"/>
                <a:cs typeface="Arial" panose="020B0604020202020204" pitchFamily="34" charset="0"/>
              </a:defRPr>
            </a:lvl1pPr>
          </a:lstStyle>
          <a:p>
            <a:pPr lvl="0"/>
            <a:r>
              <a:rPr lang="en-GB"/>
              <a:t>01</a:t>
            </a:r>
          </a:p>
        </p:txBody>
      </p:sp>
      <p:sp>
        <p:nvSpPr>
          <p:cNvPr id="3" name="Text Placeholder 2">
            <a:extLst>
              <a:ext uri="{FF2B5EF4-FFF2-40B4-BE49-F238E27FC236}">
                <a16:creationId xmlns:a16="http://schemas.microsoft.com/office/drawing/2014/main" id="{926EF32F-BF5C-E61B-6CBA-B5A6D622DFB6}"/>
              </a:ext>
            </a:extLst>
          </p:cNvPr>
          <p:cNvSpPr>
            <a:spLocks noGrp="1"/>
          </p:cNvSpPr>
          <p:nvPr>
            <p:ph type="body" sz="quarter" idx="11" hasCustomPrompt="1"/>
          </p:nvPr>
        </p:nvSpPr>
        <p:spPr>
          <a:xfrm>
            <a:off x="3197636" y="3137351"/>
            <a:ext cx="1322983" cy="659979"/>
          </a:xfrm>
          <a:prstGeom prst="rect">
            <a:avLst/>
          </a:prstGeom>
        </p:spPr>
        <p:txBody>
          <a:bodyPr/>
          <a:lstStyle>
            <a:lvl1pPr marL="0" indent="0" algn="ctr">
              <a:buNone/>
              <a:defRPr sz="4500" b="1">
                <a:solidFill>
                  <a:schemeClr val="bg1"/>
                </a:solidFill>
                <a:latin typeface="Arial Black" panose="020B0A04020102020204" pitchFamily="34" charset="0"/>
                <a:cs typeface="Arial" panose="020B0604020202020204" pitchFamily="34" charset="0"/>
              </a:defRPr>
            </a:lvl1pPr>
          </a:lstStyle>
          <a:p>
            <a:pPr lvl="0"/>
            <a:r>
              <a:rPr lang="en-GB"/>
              <a:t>02</a:t>
            </a:r>
          </a:p>
        </p:txBody>
      </p:sp>
      <p:sp>
        <p:nvSpPr>
          <p:cNvPr id="36" name="Text Placeholder 2">
            <a:extLst>
              <a:ext uri="{FF2B5EF4-FFF2-40B4-BE49-F238E27FC236}">
                <a16:creationId xmlns:a16="http://schemas.microsoft.com/office/drawing/2014/main" id="{D02643D7-F44E-6A06-5E38-3B594D45B766}"/>
              </a:ext>
            </a:extLst>
          </p:cNvPr>
          <p:cNvSpPr>
            <a:spLocks noGrp="1"/>
          </p:cNvSpPr>
          <p:nvPr>
            <p:ph type="body" sz="quarter" idx="12" hasCustomPrompt="1"/>
          </p:nvPr>
        </p:nvSpPr>
        <p:spPr>
          <a:xfrm>
            <a:off x="5434508" y="3111042"/>
            <a:ext cx="1322983" cy="659979"/>
          </a:xfrm>
          <a:prstGeom prst="rect">
            <a:avLst/>
          </a:prstGeom>
        </p:spPr>
        <p:txBody>
          <a:bodyPr/>
          <a:lstStyle>
            <a:lvl1pPr marL="0" indent="0" algn="ctr">
              <a:buNone/>
              <a:defRPr sz="4500" b="1">
                <a:solidFill>
                  <a:schemeClr val="bg1"/>
                </a:solidFill>
                <a:latin typeface="Arial Black" panose="020B0A04020102020204" pitchFamily="34" charset="0"/>
                <a:cs typeface="Arial" panose="020B0604020202020204" pitchFamily="34" charset="0"/>
              </a:defRPr>
            </a:lvl1pPr>
          </a:lstStyle>
          <a:p>
            <a:pPr lvl="0"/>
            <a:r>
              <a:rPr lang="en-GB"/>
              <a:t>03</a:t>
            </a:r>
          </a:p>
        </p:txBody>
      </p:sp>
      <p:sp>
        <p:nvSpPr>
          <p:cNvPr id="37" name="Text Placeholder 2">
            <a:extLst>
              <a:ext uri="{FF2B5EF4-FFF2-40B4-BE49-F238E27FC236}">
                <a16:creationId xmlns:a16="http://schemas.microsoft.com/office/drawing/2014/main" id="{9DF90ED7-0DC7-9A5C-1E8A-218FF6035CF3}"/>
              </a:ext>
            </a:extLst>
          </p:cNvPr>
          <p:cNvSpPr>
            <a:spLocks noGrp="1"/>
          </p:cNvSpPr>
          <p:nvPr>
            <p:ph type="body" sz="quarter" idx="13" hasCustomPrompt="1"/>
          </p:nvPr>
        </p:nvSpPr>
        <p:spPr>
          <a:xfrm>
            <a:off x="7671378" y="3099010"/>
            <a:ext cx="1322983" cy="659979"/>
          </a:xfrm>
          <a:prstGeom prst="rect">
            <a:avLst/>
          </a:prstGeom>
        </p:spPr>
        <p:txBody>
          <a:bodyPr/>
          <a:lstStyle>
            <a:lvl1pPr marL="0" indent="0" algn="ctr">
              <a:buNone/>
              <a:defRPr sz="4500" b="1">
                <a:solidFill>
                  <a:schemeClr val="bg1"/>
                </a:solidFill>
                <a:latin typeface="Arial Black" panose="020B0A04020102020204" pitchFamily="34" charset="0"/>
                <a:cs typeface="Arial" panose="020B0604020202020204" pitchFamily="34" charset="0"/>
              </a:defRPr>
            </a:lvl1pPr>
          </a:lstStyle>
          <a:p>
            <a:pPr lvl="0"/>
            <a:r>
              <a:rPr lang="en-GB"/>
              <a:t>04</a:t>
            </a:r>
          </a:p>
        </p:txBody>
      </p:sp>
      <p:sp>
        <p:nvSpPr>
          <p:cNvPr id="38" name="Text Placeholder 2">
            <a:extLst>
              <a:ext uri="{FF2B5EF4-FFF2-40B4-BE49-F238E27FC236}">
                <a16:creationId xmlns:a16="http://schemas.microsoft.com/office/drawing/2014/main" id="{052736D2-8655-FF06-73FB-3569F8C06012}"/>
              </a:ext>
            </a:extLst>
          </p:cNvPr>
          <p:cNvSpPr>
            <a:spLocks noGrp="1"/>
          </p:cNvSpPr>
          <p:nvPr>
            <p:ph type="body" sz="quarter" idx="14" hasCustomPrompt="1"/>
          </p:nvPr>
        </p:nvSpPr>
        <p:spPr>
          <a:xfrm>
            <a:off x="9908252" y="3099009"/>
            <a:ext cx="1322983" cy="659979"/>
          </a:xfrm>
          <a:prstGeom prst="rect">
            <a:avLst/>
          </a:prstGeom>
        </p:spPr>
        <p:txBody>
          <a:bodyPr/>
          <a:lstStyle>
            <a:lvl1pPr marL="0" indent="0" algn="ctr">
              <a:buNone/>
              <a:defRPr sz="4500" b="1">
                <a:solidFill>
                  <a:schemeClr val="bg1"/>
                </a:solidFill>
                <a:latin typeface="Arial Black" panose="020B0A04020102020204" pitchFamily="34" charset="0"/>
                <a:cs typeface="Arial" panose="020B0604020202020204" pitchFamily="34" charset="0"/>
              </a:defRPr>
            </a:lvl1pPr>
          </a:lstStyle>
          <a:p>
            <a:pPr lvl="0"/>
            <a:r>
              <a:rPr lang="en-GB"/>
              <a:t>05</a:t>
            </a:r>
          </a:p>
        </p:txBody>
      </p:sp>
      <p:sp>
        <p:nvSpPr>
          <p:cNvPr id="40" name="Text Placeholder 40">
            <a:extLst>
              <a:ext uri="{FF2B5EF4-FFF2-40B4-BE49-F238E27FC236}">
                <a16:creationId xmlns:a16="http://schemas.microsoft.com/office/drawing/2014/main" id="{6F98C8FC-B0A0-1430-5E2A-E2B385411BE6}"/>
              </a:ext>
            </a:extLst>
          </p:cNvPr>
          <p:cNvSpPr>
            <a:spLocks noGrp="1"/>
          </p:cNvSpPr>
          <p:nvPr>
            <p:ph type="body" sz="quarter" idx="18" hasCustomPrompt="1"/>
          </p:nvPr>
        </p:nvSpPr>
        <p:spPr>
          <a:xfrm>
            <a:off x="753365" y="5218472"/>
            <a:ext cx="1720516" cy="944554"/>
          </a:xfrm>
          <a:prstGeom prst="rect">
            <a:avLst/>
          </a:prstGeom>
        </p:spPr>
        <p:txBody>
          <a:bodyPr/>
          <a:lstStyle>
            <a:lvl1pPr marL="0" marR="0" indent="0" algn="ctr" defTabSz="914400" rtl="0" eaLnBrk="0" fontAlgn="base" latinLnBrk="0" hangingPunct="0">
              <a:lnSpc>
                <a:spcPct val="200000"/>
              </a:lnSpc>
              <a:spcBef>
                <a:spcPts val="1000"/>
              </a:spcBef>
              <a:spcAft>
                <a:spcPct val="0"/>
              </a:spcAft>
              <a:buClrTx/>
              <a:buSzTx/>
              <a:buFont typeface="Arial" panose="020B0604020202020204" pitchFamily="34" charset="0"/>
              <a:buNone/>
              <a:tabLst/>
              <a:defRPr sz="1300">
                <a:latin typeface="Arial" panose="020B0604020202020204" pitchFamily="34" charset="0"/>
                <a:cs typeface="Arial" panose="020B0604020202020204" pitchFamily="34" charset="0"/>
              </a:defRPr>
            </a:lvl1pPr>
            <a:lvl2pPr algn="ctr">
              <a:defRPr sz="1300">
                <a:latin typeface="Arial" panose="020B0604020202020204" pitchFamily="34" charset="0"/>
                <a:cs typeface="Arial" panose="020B0604020202020204" pitchFamily="34" charset="0"/>
              </a:defRPr>
            </a:lvl2pPr>
            <a:lvl3pPr algn="ctr">
              <a:defRPr sz="1300">
                <a:latin typeface="Arial" panose="020B0604020202020204" pitchFamily="34" charset="0"/>
                <a:cs typeface="Arial" panose="020B0604020202020204" pitchFamily="34" charset="0"/>
              </a:defRPr>
            </a:lvl3pPr>
            <a:lvl4pPr algn="ctr">
              <a:defRPr sz="1300">
                <a:latin typeface="Arial" panose="020B0604020202020204" pitchFamily="34" charset="0"/>
                <a:cs typeface="Arial" panose="020B0604020202020204" pitchFamily="34" charset="0"/>
              </a:defRPr>
            </a:lvl4pPr>
            <a:lvl5pPr algn="ctr">
              <a:defRPr sz="1300">
                <a:latin typeface="Arial" panose="020B0604020202020204" pitchFamily="34" charset="0"/>
                <a:cs typeface="Arial" panose="020B0604020202020204" pitchFamily="34" charset="0"/>
              </a:defRPr>
            </a:lvl5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lang="en-US" sz="1300" spc="-15">
                <a:latin typeface="Arial" panose="020B0604020202020204" pitchFamily="34" charset="0"/>
                <a:cs typeface="Arial" panose="020B0604020202020204" pitchFamily="34" charset="0"/>
              </a:rPr>
              <a:t>Make a big impact with professional slides, charts, infographics.</a:t>
            </a:r>
          </a:p>
        </p:txBody>
      </p:sp>
      <p:sp>
        <p:nvSpPr>
          <p:cNvPr id="46" name="Text Placeholder 49">
            <a:extLst>
              <a:ext uri="{FF2B5EF4-FFF2-40B4-BE49-F238E27FC236}">
                <a16:creationId xmlns:a16="http://schemas.microsoft.com/office/drawing/2014/main" id="{B3457ED9-1D5E-C8B8-A674-FF9242502A41}"/>
              </a:ext>
            </a:extLst>
          </p:cNvPr>
          <p:cNvSpPr>
            <a:spLocks noGrp="1"/>
          </p:cNvSpPr>
          <p:nvPr>
            <p:ph type="body" sz="quarter" idx="23" hasCustomPrompt="1"/>
          </p:nvPr>
        </p:nvSpPr>
        <p:spPr>
          <a:xfrm>
            <a:off x="762000" y="4747970"/>
            <a:ext cx="1703243" cy="365245"/>
          </a:xfrm>
          <a:prstGeom prst="rect">
            <a:avLst/>
          </a:prstGeom>
        </p:spPr>
        <p:txBody>
          <a:bodyPr/>
          <a:lstStyle>
            <a:lvl1pPr marL="0" indent="0" algn="ctr">
              <a:buNone/>
              <a:defRPr sz="1800" b="1">
                <a:solidFill>
                  <a:srgbClr val="1C3F94"/>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YOUR TITLE</a:t>
            </a:r>
          </a:p>
        </p:txBody>
      </p:sp>
      <p:sp>
        <p:nvSpPr>
          <p:cNvPr id="49" name="Text Placeholder 40">
            <a:extLst>
              <a:ext uri="{FF2B5EF4-FFF2-40B4-BE49-F238E27FC236}">
                <a16:creationId xmlns:a16="http://schemas.microsoft.com/office/drawing/2014/main" id="{A6161808-6164-07AD-10BB-AC8BEA157CFF}"/>
              </a:ext>
            </a:extLst>
          </p:cNvPr>
          <p:cNvSpPr>
            <a:spLocks noGrp="1"/>
          </p:cNvSpPr>
          <p:nvPr>
            <p:ph type="body" sz="quarter" idx="24" hasCustomPrompt="1"/>
          </p:nvPr>
        </p:nvSpPr>
        <p:spPr>
          <a:xfrm>
            <a:off x="2998871" y="5218472"/>
            <a:ext cx="1720516" cy="944554"/>
          </a:xfrm>
          <a:prstGeom prst="rect">
            <a:avLst/>
          </a:prstGeom>
        </p:spPr>
        <p:txBody>
          <a:bodyPr/>
          <a:lstStyle>
            <a:lvl1pPr marL="0" marR="0" indent="0" algn="ctr" defTabSz="914400" rtl="0" eaLnBrk="0" fontAlgn="base" latinLnBrk="0" hangingPunct="0">
              <a:lnSpc>
                <a:spcPct val="200000"/>
              </a:lnSpc>
              <a:spcBef>
                <a:spcPts val="1000"/>
              </a:spcBef>
              <a:spcAft>
                <a:spcPct val="0"/>
              </a:spcAft>
              <a:buClrTx/>
              <a:buSzTx/>
              <a:buFont typeface="Arial" panose="020B0604020202020204" pitchFamily="34" charset="0"/>
              <a:buNone/>
              <a:tabLst/>
              <a:defRPr sz="1300">
                <a:latin typeface="Arial" panose="020B0604020202020204" pitchFamily="34" charset="0"/>
                <a:cs typeface="Arial" panose="020B0604020202020204" pitchFamily="34" charset="0"/>
              </a:defRPr>
            </a:lvl1pPr>
            <a:lvl2pPr algn="ctr">
              <a:defRPr sz="1300">
                <a:latin typeface="Arial" panose="020B0604020202020204" pitchFamily="34" charset="0"/>
                <a:cs typeface="Arial" panose="020B0604020202020204" pitchFamily="34" charset="0"/>
              </a:defRPr>
            </a:lvl2pPr>
            <a:lvl3pPr algn="ctr">
              <a:defRPr sz="1300">
                <a:latin typeface="Arial" panose="020B0604020202020204" pitchFamily="34" charset="0"/>
                <a:cs typeface="Arial" panose="020B0604020202020204" pitchFamily="34" charset="0"/>
              </a:defRPr>
            </a:lvl3pPr>
            <a:lvl4pPr algn="ctr">
              <a:defRPr sz="1300">
                <a:latin typeface="Arial" panose="020B0604020202020204" pitchFamily="34" charset="0"/>
                <a:cs typeface="Arial" panose="020B0604020202020204" pitchFamily="34" charset="0"/>
              </a:defRPr>
            </a:lvl4pPr>
            <a:lvl5pPr algn="ctr">
              <a:defRPr sz="1300">
                <a:latin typeface="Arial" panose="020B0604020202020204" pitchFamily="34" charset="0"/>
                <a:cs typeface="Arial" panose="020B0604020202020204" pitchFamily="34" charset="0"/>
              </a:defRPr>
            </a:lvl5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lang="en-US" sz="1300" spc="-15">
                <a:latin typeface="Arial" panose="020B0604020202020204" pitchFamily="34" charset="0"/>
                <a:cs typeface="Arial" panose="020B0604020202020204" pitchFamily="34" charset="0"/>
              </a:rPr>
              <a:t>Make a big impact with professional slides, charts, infographics.</a:t>
            </a:r>
          </a:p>
        </p:txBody>
      </p:sp>
      <p:sp>
        <p:nvSpPr>
          <p:cNvPr id="50" name="Text Placeholder 49">
            <a:extLst>
              <a:ext uri="{FF2B5EF4-FFF2-40B4-BE49-F238E27FC236}">
                <a16:creationId xmlns:a16="http://schemas.microsoft.com/office/drawing/2014/main" id="{340C9B6D-64FE-951F-3303-550FC12FF77E}"/>
              </a:ext>
            </a:extLst>
          </p:cNvPr>
          <p:cNvSpPr>
            <a:spLocks noGrp="1"/>
          </p:cNvSpPr>
          <p:nvPr>
            <p:ph type="body" sz="quarter" idx="25" hasCustomPrompt="1"/>
          </p:nvPr>
        </p:nvSpPr>
        <p:spPr>
          <a:xfrm>
            <a:off x="3007506" y="4747970"/>
            <a:ext cx="1703243" cy="365245"/>
          </a:xfrm>
          <a:prstGeom prst="rect">
            <a:avLst/>
          </a:prstGeom>
        </p:spPr>
        <p:txBody>
          <a:bodyPr/>
          <a:lstStyle>
            <a:lvl1pPr marL="0" indent="0" algn="ctr">
              <a:buNone/>
              <a:defRPr sz="1800" b="1">
                <a:solidFill>
                  <a:srgbClr val="00A5B5"/>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YOUR TITLE</a:t>
            </a:r>
          </a:p>
        </p:txBody>
      </p:sp>
      <p:sp>
        <p:nvSpPr>
          <p:cNvPr id="51" name="Text Placeholder 40">
            <a:extLst>
              <a:ext uri="{FF2B5EF4-FFF2-40B4-BE49-F238E27FC236}">
                <a16:creationId xmlns:a16="http://schemas.microsoft.com/office/drawing/2014/main" id="{29148E82-8C01-C093-FA6D-551B71EDDF78}"/>
              </a:ext>
            </a:extLst>
          </p:cNvPr>
          <p:cNvSpPr>
            <a:spLocks noGrp="1"/>
          </p:cNvSpPr>
          <p:nvPr>
            <p:ph type="body" sz="quarter" idx="26" hasCustomPrompt="1"/>
          </p:nvPr>
        </p:nvSpPr>
        <p:spPr>
          <a:xfrm>
            <a:off x="5235742" y="5218472"/>
            <a:ext cx="1720516" cy="944554"/>
          </a:xfrm>
          <a:prstGeom prst="rect">
            <a:avLst/>
          </a:prstGeom>
        </p:spPr>
        <p:txBody>
          <a:bodyPr/>
          <a:lstStyle>
            <a:lvl1pPr marL="0" marR="0" indent="0" algn="ctr" defTabSz="914400" rtl="0" eaLnBrk="0" fontAlgn="base" latinLnBrk="0" hangingPunct="0">
              <a:lnSpc>
                <a:spcPct val="200000"/>
              </a:lnSpc>
              <a:spcBef>
                <a:spcPts val="1000"/>
              </a:spcBef>
              <a:spcAft>
                <a:spcPct val="0"/>
              </a:spcAft>
              <a:buClrTx/>
              <a:buSzTx/>
              <a:buFont typeface="Arial" panose="020B0604020202020204" pitchFamily="34" charset="0"/>
              <a:buNone/>
              <a:tabLst/>
              <a:defRPr sz="1300">
                <a:latin typeface="Arial" panose="020B0604020202020204" pitchFamily="34" charset="0"/>
                <a:cs typeface="Arial" panose="020B0604020202020204" pitchFamily="34" charset="0"/>
              </a:defRPr>
            </a:lvl1pPr>
            <a:lvl2pPr algn="ctr">
              <a:defRPr sz="1300">
                <a:latin typeface="Arial" panose="020B0604020202020204" pitchFamily="34" charset="0"/>
                <a:cs typeface="Arial" panose="020B0604020202020204" pitchFamily="34" charset="0"/>
              </a:defRPr>
            </a:lvl2pPr>
            <a:lvl3pPr algn="ctr">
              <a:defRPr sz="1300">
                <a:latin typeface="Arial" panose="020B0604020202020204" pitchFamily="34" charset="0"/>
                <a:cs typeface="Arial" panose="020B0604020202020204" pitchFamily="34" charset="0"/>
              </a:defRPr>
            </a:lvl3pPr>
            <a:lvl4pPr algn="ctr">
              <a:defRPr sz="1300">
                <a:latin typeface="Arial" panose="020B0604020202020204" pitchFamily="34" charset="0"/>
                <a:cs typeface="Arial" panose="020B0604020202020204" pitchFamily="34" charset="0"/>
              </a:defRPr>
            </a:lvl4pPr>
            <a:lvl5pPr algn="ctr">
              <a:defRPr sz="1300">
                <a:latin typeface="Arial" panose="020B0604020202020204" pitchFamily="34" charset="0"/>
                <a:cs typeface="Arial" panose="020B0604020202020204" pitchFamily="34" charset="0"/>
              </a:defRPr>
            </a:lvl5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lang="en-US" sz="1300" spc="-15">
                <a:latin typeface="Arial" panose="020B0604020202020204" pitchFamily="34" charset="0"/>
                <a:cs typeface="Arial" panose="020B0604020202020204" pitchFamily="34" charset="0"/>
              </a:rPr>
              <a:t>Make a big impact with professional slides, charts, infographics.</a:t>
            </a:r>
          </a:p>
        </p:txBody>
      </p:sp>
      <p:sp>
        <p:nvSpPr>
          <p:cNvPr id="52" name="Text Placeholder 49">
            <a:extLst>
              <a:ext uri="{FF2B5EF4-FFF2-40B4-BE49-F238E27FC236}">
                <a16:creationId xmlns:a16="http://schemas.microsoft.com/office/drawing/2014/main" id="{834DAB78-F494-11E6-9F2F-3A6558EB4BA7}"/>
              </a:ext>
            </a:extLst>
          </p:cNvPr>
          <p:cNvSpPr>
            <a:spLocks noGrp="1"/>
          </p:cNvSpPr>
          <p:nvPr>
            <p:ph type="body" sz="quarter" idx="27" hasCustomPrompt="1"/>
          </p:nvPr>
        </p:nvSpPr>
        <p:spPr>
          <a:xfrm>
            <a:off x="5244377" y="4747970"/>
            <a:ext cx="1703243" cy="365245"/>
          </a:xfrm>
          <a:prstGeom prst="rect">
            <a:avLst/>
          </a:prstGeom>
        </p:spPr>
        <p:txBody>
          <a:bodyPr/>
          <a:lstStyle>
            <a:lvl1pPr marL="0" indent="0" algn="ctr">
              <a:buNone/>
              <a:defRPr sz="1800" b="1">
                <a:solidFill>
                  <a:srgbClr val="A5A5A5"/>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YOUR TITLE</a:t>
            </a:r>
          </a:p>
        </p:txBody>
      </p:sp>
      <p:sp>
        <p:nvSpPr>
          <p:cNvPr id="53" name="Text Placeholder 40">
            <a:extLst>
              <a:ext uri="{FF2B5EF4-FFF2-40B4-BE49-F238E27FC236}">
                <a16:creationId xmlns:a16="http://schemas.microsoft.com/office/drawing/2014/main" id="{66A9FE6D-C6AF-51F8-8040-D316E8397989}"/>
              </a:ext>
            </a:extLst>
          </p:cNvPr>
          <p:cNvSpPr>
            <a:spLocks noGrp="1"/>
          </p:cNvSpPr>
          <p:nvPr>
            <p:ph type="body" sz="quarter" idx="28" hasCustomPrompt="1"/>
          </p:nvPr>
        </p:nvSpPr>
        <p:spPr>
          <a:xfrm>
            <a:off x="7472613" y="5218472"/>
            <a:ext cx="1720516" cy="944554"/>
          </a:xfrm>
          <a:prstGeom prst="rect">
            <a:avLst/>
          </a:prstGeom>
        </p:spPr>
        <p:txBody>
          <a:bodyPr/>
          <a:lstStyle>
            <a:lvl1pPr marL="0" marR="0" indent="0" algn="ctr" defTabSz="914400" rtl="0" eaLnBrk="0" fontAlgn="base" latinLnBrk="0" hangingPunct="0">
              <a:lnSpc>
                <a:spcPct val="200000"/>
              </a:lnSpc>
              <a:spcBef>
                <a:spcPts val="1000"/>
              </a:spcBef>
              <a:spcAft>
                <a:spcPct val="0"/>
              </a:spcAft>
              <a:buClrTx/>
              <a:buSzTx/>
              <a:buFont typeface="Arial" panose="020B0604020202020204" pitchFamily="34" charset="0"/>
              <a:buNone/>
              <a:tabLst/>
              <a:defRPr sz="1300">
                <a:latin typeface="Arial" panose="020B0604020202020204" pitchFamily="34" charset="0"/>
                <a:cs typeface="Arial" panose="020B0604020202020204" pitchFamily="34" charset="0"/>
              </a:defRPr>
            </a:lvl1pPr>
            <a:lvl2pPr algn="ctr">
              <a:defRPr sz="1300">
                <a:latin typeface="Arial" panose="020B0604020202020204" pitchFamily="34" charset="0"/>
                <a:cs typeface="Arial" panose="020B0604020202020204" pitchFamily="34" charset="0"/>
              </a:defRPr>
            </a:lvl2pPr>
            <a:lvl3pPr algn="ctr">
              <a:defRPr sz="1300">
                <a:latin typeface="Arial" panose="020B0604020202020204" pitchFamily="34" charset="0"/>
                <a:cs typeface="Arial" panose="020B0604020202020204" pitchFamily="34" charset="0"/>
              </a:defRPr>
            </a:lvl3pPr>
            <a:lvl4pPr algn="ctr">
              <a:defRPr sz="1300">
                <a:latin typeface="Arial" panose="020B0604020202020204" pitchFamily="34" charset="0"/>
                <a:cs typeface="Arial" panose="020B0604020202020204" pitchFamily="34" charset="0"/>
              </a:defRPr>
            </a:lvl4pPr>
            <a:lvl5pPr algn="ctr">
              <a:defRPr sz="1300">
                <a:latin typeface="Arial" panose="020B0604020202020204" pitchFamily="34" charset="0"/>
                <a:cs typeface="Arial" panose="020B0604020202020204" pitchFamily="34" charset="0"/>
              </a:defRPr>
            </a:lvl5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lang="en-US" sz="1300" spc="-15">
                <a:latin typeface="Arial" panose="020B0604020202020204" pitchFamily="34" charset="0"/>
                <a:cs typeface="Arial" panose="020B0604020202020204" pitchFamily="34" charset="0"/>
              </a:rPr>
              <a:t>Make a big impact with professional slides, charts, infographics.</a:t>
            </a:r>
          </a:p>
        </p:txBody>
      </p:sp>
      <p:sp>
        <p:nvSpPr>
          <p:cNvPr id="54" name="Text Placeholder 49">
            <a:extLst>
              <a:ext uri="{FF2B5EF4-FFF2-40B4-BE49-F238E27FC236}">
                <a16:creationId xmlns:a16="http://schemas.microsoft.com/office/drawing/2014/main" id="{210E9B08-D5B6-A71F-C990-488D2E0A30EB}"/>
              </a:ext>
            </a:extLst>
          </p:cNvPr>
          <p:cNvSpPr>
            <a:spLocks noGrp="1"/>
          </p:cNvSpPr>
          <p:nvPr>
            <p:ph type="body" sz="quarter" idx="29" hasCustomPrompt="1"/>
          </p:nvPr>
        </p:nvSpPr>
        <p:spPr>
          <a:xfrm>
            <a:off x="7481248" y="4747970"/>
            <a:ext cx="1703243" cy="365245"/>
          </a:xfrm>
          <a:prstGeom prst="rect">
            <a:avLst/>
          </a:prstGeom>
        </p:spPr>
        <p:txBody>
          <a:bodyPr/>
          <a:lstStyle>
            <a:lvl1pPr marL="0" indent="0" algn="ctr">
              <a:buNone/>
              <a:defRPr sz="1800" b="1">
                <a:solidFill>
                  <a:srgbClr val="FFCD00"/>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YOUR TITLE</a:t>
            </a:r>
          </a:p>
        </p:txBody>
      </p:sp>
      <p:sp>
        <p:nvSpPr>
          <p:cNvPr id="55" name="Text Placeholder 40">
            <a:extLst>
              <a:ext uri="{FF2B5EF4-FFF2-40B4-BE49-F238E27FC236}">
                <a16:creationId xmlns:a16="http://schemas.microsoft.com/office/drawing/2014/main" id="{40CB31BB-093B-44D6-0830-0FD524A8582B}"/>
              </a:ext>
            </a:extLst>
          </p:cNvPr>
          <p:cNvSpPr>
            <a:spLocks noGrp="1"/>
          </p:cNvSpPr>
          <p:nvPr>
            <p:ph type="body" sz="quarter" idx="30" hasCustomPrompt="1"/>
          </p:nvPr>
        </p:nvSpPr>
        <p:spPr>
          <a:xfrm>
            <a:off x="9709484" y="5218472"/>
            <a:ext cx="1720516" cy="944554"/>
          </a:xfrm>
          <a:prstGeom prst="rect">
            <a:avLst/>
          </a:prstGeom>
        </p:spPr>
        <p:txBody>
          <a:bodyPr/>
          <a:lstStyle>
            <a:lvl1pPr marL="0" marR="0" indent="0" algn="ctr" defTabSz="914400" rtl="0" eaLnBrk="0" fontAlgn="base" latinLnBrk="0" hangingPunct="0">
              <a:lnSpc>
                <a:spcPct val="200000"/>
              </a:lnSpc>
              <a:spcBef>
                <a:spcPts val="1000"/>
              </a:spcBef>
              <a:spcAft>
                <a:spcPct val="0"/>
              </a:spcAft>
              <a:buClrTx/>
              <a:buSzTx/>
              <a:buFont typeface="Arial" panose="020B0604020202020204" pitchFamily="34" charset="0"/>
              <a:buNone/>
              <a:tabLst/>
              <a:defRPr sz="1300">
                <a:latin typeface="Arial" panose="020B0604020202020204" pitchFamily="34" charset="0"/>
                <a:cs typeface="Arial" panose="020B0604020202020204" pitchFamily="34" charset="0"/>
              </a:defRPr>
            </a:lvl1pPr>
            <a:lvl2pPr algn="ctr">
              <a:defRPr sz="1300">
                <a:latin typeface="Arial" panose="020B0604020202020204" pitchFamily="34" charset="0"/>
                <a:cs typeface="Arial" panose="020B0604020202020204" pitchFamily="34" charset="0"/>
              </a:defRPr>
            </a:lvl2pPr>
            <a:lvl3pPr algn="ctr">
              <a:defRPr sz="1300">
                <a:latin typeface="Arial" panose="020B0604020202020204" pitchFamily="34" charset="0"/>
                <a:cs typeface="Arial" panose="020B0604020202020204" pitchFamily="34" charset="0"/>
              </a:defRPr>
            </a:lvl3pPr>
            <a:lvl4pPr algn="ctr">
              <a:defRPr sz="1300">
                <a:latin typeface="Arial" panose="020B0604020202020204" pitchFamily="34" charset="0"/>
                <a:cs typeface="Arial" panose="020B0604020202020204" pitchFamily="34" charset="0"/>
              </a:defRPr>
            </a:lvl4pPr>
            <a:lvl5pPr algn="ctr">
              <a:defRPr sz="1300">
                <a:latin typeface="Arial" panose="020B0604020202020204" pitchFamily="34" charset="0"/>
                <a:cs typeface="Arial" panose="020B0604020202020204" pitchFamily="34" charset="0"/>
              </a:defRPr>
            </a:lvl5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lang="en-US" sz="1300" spc="-15">
                <a:latin typeface="Arial" panose="020B0604020202020204" pitchFamily="34" charset="0"/>
                <a:cs typeface="Arial" panose="020B0604020202020204" pitchFamily="34" charset="0"/>
              </a:rPr>
              <a:t>Make a big impact with professional slides, charts, infographics.</a:t>
            </a:r>
          </a:p>
        </p:txBody>
      </p:sp>
      <p:sp>
        <p:nvSpPr>
          <p:cNvPr id="56" name="Text Placeholder 49">
            <a:extLst>
              <a:ext uri="{FF2B5EF4-FFF2-40B4-BE49-F238E27FC236}">
                <a16:creationId xmlns:a16="http://schemas.microsoft.com/office/drawing/2014/main" id="{A8EC6B1F-1753-83D5-E44F-E19A67680760}"/>
              </a:ext>
            </a:extLst>
          </p:cNvPr>
          <p:cNvSpPr>
            <a:spLocks noGrp="1"/>
          </p:cNvSpPr>
          <p:nvPr>
            <p:ph type="body" sz="quarter" idx="31" hasCustomPrompt="1"/>
          </p:nvPr>
        </p:nvSpPr>
        <p:spPr>
          <a:xfrm>
            <a:off x="9718119" y="4747970"/>
            <a:ext cx="1703243" cy="365245"/>
          </a:xfrm>
          <a:prstGeom prst="rect">
            <a:avLst/>
          </a:prstGeom>
        </p:spPr>
        <p:txBody>
          <a:bodyPr/>
          <a:lstStyle>
            <a:lvl1pPr marL="0" indent="0" algn="ctr">
              <a:buNone/>
              <a:defRPr sz="1800" b="1">
                <a:solidFill>
                  <a:srgbClr val="009FE3"/>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YOUR TITLE</a:t>
            </a:r>
          </a:p>
        </p:txBody>
      </p:sp>
      <p:sp>
        <p:nvSpPr>
          <p:cNvPr id="15" name="Content Placeholder 4">
            <a:extLst>
              <a:ext uri="{FF2B5EF4-FFF2-40B4-BE49-F238E27FC236}">
                <a16:creationId xmlns:a16="http://schemas.microsoft.com/office/drawing/2014/main" id="{C73AED7F-DF60-749A-25FA-3AED1ED30A50}"/>
              </a:ext>
            </a:extLst>
          </p:cNvPr>
          <p:cNvSpPr>
            <a:spLocks noGrp="1"/>
          </p:cNvSpPr>
          <p:nvPr>
            <p:ph sz="quarter" idx="37" hasCustomPrompt="1"/>
          </p:nvPr>
        </p:nvSpPr>
        <p:spPr>
          <a:xfrm>
            <a:off x="1099109" y="2032648"/>
            <a:ext cx="1035788" cy="795338"/>
          </a:xfrm>
          <a:prstGeom prst="rect">
            <a:avLst/>
          </a:prstGeom>
        </p:spPr>
        <p:txBody>
          <a:bodyPr/>
          <a:lstStyle>
            <a:lvl1pPr marL="0" indent="0">
              <a:buNone/>
              <a:defRPr sz="900">
                <a:solidFill>
                  <a:schemeClr val="bg1"/>
                </a:solidFill>
                <a:latin typeface="Arial" panose="020B0604020202020204" pitchFamily="34" charset="0"/>
                <a:cs typeface="Arial" panose="020B0604020202020204" pitchFamily="34" charset="0"/>
              </a:defRPr>
            </a:lvl1pPr>
          </a:lstStyle>
          <a:p>
            <a:pPr lvl="0"/>
            <a:r>
              <a:rPr lang="en-GB"/>
              <a:t>ICON</a:t>
            </a:r>
          </a:p>
        </p:txBody>
      </p:sp>
      <p:sp>
        <p:nvSpPr>
          <p:cNvPr id="16" name="Content Placeholder 4">
            <a:extLst>
              <a:ext uri="{FF2B5EF4-FFF2-40B4-BE49-F238E27FC236}">
                <a16:creationId xmlns:a16="http://schemas.microsoft.com/office/drawing/2014/main" id="{7E8EC604-903C-3206-B731-95BC9D8279FE}"/>
              </a:ext>
            </a:extLst>
          </p:cNvPr>
          <p:cNvSpPr>
            <a:spLocks noGrp="1"/>
          </p:cNvSpPr>
          <p:nvPr>
            <p:ph sz="quarter" idx="38" hasCustomPrompt="1"/>
          </p:nvPr>
        </p:nvSpPr>
        <p:spPr>
          <a:xfrm>
            <a:off x="3363706" y="2019479"/>
            <a:ext cx="1035788" cy="795338"/>
          </a:xfrm>
          <a:prstGeom prst="rect">
            <a:avLst/>
          </a:prstGeom>
        </p:spPr>
        <p:txBody>
          <a:bodyPr/>
          <a:lstStyle>
            <a:lvl1pPr marL="0" indent="0">
              <a:buNone/>
              <a:defRPr sz="900">
                <a:solidFill>
                  <a:schemeClr val="bg1"/>
                </a:solidFill>
                <a:latin typeface="Arial" panose="020B0604020202020204" pitchFamily="34" charset="0"/>
                <a:cs typeface="Arial" panose="020B0604020202020204" pitchFamily="34" charset="0"/>
              </a:defRPr>
            </a:lvl1pPr>
          </a:lstStyle>
          <a:p>
            <a:pPr lvl="0"/>
            <a:r>
              <a:rPr lang="en-GB"/>
              <a:t>ICON</a:t>
            </a:r>
          </a:p>
        </p:txBody>
      </p:sp>
      <p:sp>
        <p:nvSpPr>
          <p:cNvPr id="17" name="Content Placeholder 4">
            <a:extLst>
              <a:ext uri="{FF2B5EF4-FFF2-40B4-BE49-F238E27FC236}">
                <a16:creationId xmlns:a16="http://schemas.microsoft.com/office/drawing/2014/main" id="{C50F2A99-F7E5-B1A8-1C33-6B14E475CE87}"/>
              </a:ext>
            </a:extLst>
          </p:cNvPr>
          <p:cNvSpPr>
            <a:spLocks noGrp="1"/>
          </p:cNvSpPr>
          <p:nvPr>
            <p:ph sz="quarter" idx="39" hasCustomPrompt="1"/>
          </p:nvPr>
        </p:nvSpPr>
        <p:spPr>
          <a:xfrm>
            <a:off x="5588253" y="2032648"/>
            <a:ext cx="1035788" cy="795338"/>
          </a:xfrm>
          <a:prstGeom prst="rect">
            <a:avLst/>
          </a:prstGeom>
        </p:spPr>
        <p:txBody>
          <a:bodyPr/>
          <a:lstStyle>
            <a:lvl1pPr marL="0" indent="0">
              <a:buNone/>
              <a:defRPr sz="900">
                <a:solidFill>
                  <a:schemeClr val="bg1"/>
                </a:solidFill>
                <a:latin typeface="Arial" panose="020B0604020202020204" pitchFamily="34" charset="0"/>
                <a:cs typeface="Arial" panose="020B0604020202020204" pitchFamily="34" charset="0"/>
              </a:defRPr>
            </a:lvl1pPr>
          </a:lstStyle>
          <a:p>
            <a:pPr lvl="0"/>
            <a:r>
              <a:rPr lang="en-GB"/>
              <a:t>ICON</a:t>
            </a:r>
          </a:p>
        </p:txBody>
      </p:sp>
      <p:sp>
        <p:nvSpPr>
          <p:cNvPr id="18" name="Content Placeholder 4">
            <a:extLst>
              <a:ext uri="{FF2B5EF4-FFF2-40B4-BE49-F238E27FC236}">
                <a16:creationId xmlns:a16="http://schemas.microsoft.com/office/drawing/2014/main" id="{F280676B-6B23-9BBF-D710-BC5EE6D7670E}"/>
              </a:ext>
            </a:extLst>
          </p:cNvPr>
          <p:cNvSpPr>
            <a:spLocks noGrp="1"/>
          </p:cNvSpPr>
          <p:nvPr>
            <p:ph sz="quarter" idx="40" hasCustomPrompt="1"/>
          </p:nvPr>
        </p:nvSpPr>
        <p:spPr>
          <a:xfrm>
            <a:off x="7857243" y="2045817"/>
            <a:ext cx="1035788" cy="795338"/>
          </a:xfrm>
          <a:prstGeom prst="rect">
            <a:avLst/>
          </a:prstGeom>
        </p:spPr>
        <p:txBody>
          <a:bodyPr/>
          <a:lstStyle>
            <a:lvl1pPr marL="0" indent="0">
              <a:buNone/>
              <a:defRPr sz="900">
                <a:solidFill>
                  <a:schemeClr val="bg1"/>
                </a:solidFill>
                <a:latin typeface="Arial" panose="020B0604020202020204" pitchFamily="34" charset="0"/>
                <a:cs typeface="Arial" panose="020B0604020202020204" pitchFamily="34" charset="0"/>
              </a:defRPr>
            </a:lvl1pPr>
          </a:lstStyle>
          <a:p>
            <a:pPr lvl="0"/>
            <a:r>
              <a:rPr lang="en-GB"/>
              <a:t>ICON</a:t>
            </a:r>
          </a:p>
        </p:txBody>
      </p:sp>
      <p:sp>
        <p:nvSpPr>
          <p:cNvPr id="19" name="Content Placeholder 4">
            <a:extLst>
              <a:ext uri="{FF2B5EF4-FFF2-40B4-BE49-F238E27FC236}">
                <a16:creationId xmlns:a16="http://schemas.microsoft.com/office/drawing/2014/main" id="{21D37C72-5AC0-50D8-B0A4-F28FFC76FB13}"/>
              </a:ext>
            </a:extLst>
          </p:cNvPr>
          <p:cNvSpPr>
            <a:spLocks noGrp="1"/>
          </p:cNvSpPr>
          <p:nvPr>
            <p:ph sz="quarter" idx="41" hasCustomPrompt="1"/>
          </p:nvPr>
        </p:nvSpPr>
        <p:spPr>
          <a:xfrm>
            <a:off x="10057103" y="2019479"/>
            <a:ext cx="1035788" cy="795338"/>
          </a:xfrm>
          <a:prstGeom prst="rect">
            <a:avLst/>
          </a:prstGeom>
        </p:spPr>
        <p:txBody>
          <a:bodyPr/>
          <a:lstStyle>
            <a:lvl1pPr marL="0" indent="0">
              <a:buNone/>
              <a:defRPr sz="900">
                <a:solidFill>
                  <a:schemeClr val="bg1"/>
                </a:solidFill>
                <a:latin typeface="Arial" panose="020B0604020202020204" pitchFamily="34" charset="0"/>
                <a:cs typeface="Arial" panose="020B0604020202020204" pitchFamily="34" charset="0"/>
              </a:defRPr>
            </a:lvl1pPr>
          </a:lstStyle>
          <a:p>
            <a:pPr lvl="0"/>
            <a:r>
              <a:rPr lang="en-GB"/>
              <a:t>ICON</a:t>
            </a:r>
          </a:p>
        </p:txBody>
      </p:sp>
    </p:spTree>
    <p:extLst>
      <p:ext uri="{BB962C8B-B14F-4D97-AF65-F5344CB8AC3E}">
        <p14:creationId xmlns:p14="http://schemas.microsoft.com/office/powerpoint/2010/main" val="826325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Our Team 1">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405BDFF0-19B2-B771-D0CB-B7BDE4328C01}"/>
              </a:ext>
            </a:extLst>
          </p:cNvPr>
          <p:cNvSpPr>
            <a:spLocks noGrp="1"/>
          </p:cNvSpPr>
          <p:nvPr>
            <p:ph idx="1"/>
          </p:nvPr>
        </p:nvSpPr>
        <p:spPr>
          <a:xfrm>
            <a:off x="668329" y="1266150"/>
            <a:ext cx="10440000" cy="787689"/>
          </a:xfrm>
          <a:prstGeom prst="rect">
            <a:avLst/>
          </a:prstGeom>
        </p:spPr>
        <p:txBody>
          <a:bodyPr/>
          <a:lstStyle>
            <a:lvl1pPr>
              <a:defRPr sz="1400">
                <a:latin typeface="Arial" panose="020B0604020202020204" pitchFamily="34" charset="0"/>
                <a:cs typeface="Arial" panose="020B0604020202020204" pitchFamily="34" charset="0"/>
              </a:defRPr>
            </a:lvl1pPr>
          </a:lstStyle>
          <a:p>
            <a:r>
              <a:rPr lang="en-GB"/>
              <a:t>Our dedicated team supports 1,600 throughout the UK ranging from major multinational organisations with substantial presences, to hundreds of small and medium-sized companies. </a:t>
            </a:r>
          </a:p>
        </p:txBody>
      </p:sp>
      <p:sp>
        <p:nvSpPr>
          <p:cNvPr id="5" name="Freeform 59">
            <a:extLst>
              <a:ext uri="{FF2B5EF4-FFF2-40B4-BE49-F238E27FC236}">
                <a16:creationId xmlns:a16="http://schemas.microsoft.com/office/drawing/2014/main" id="{D259D4F0-D630-ABEF-F789-5BFD0246C2FF}"/>
              </a:ext>
            </a:extLst>
          </p:cNvPr>
          <p:cNvSpPr>
            <a:spLocks noChangeArrowheads="1"/>
          </p:cNvSpPr>
          <p:nvPr userDrawn="1"/>
        </p:nvSpPr>
        <p:spPr bwMode="auto">
          <a:xfrm>
            <a:off x="894084" y="3397573"/>
            <a:ext cx="2194474" cy="2547362"/>
          </a:xfrm>
          <a:custGeom>
            <a:avLst/>
            <a:gdLst>
              <a:gd name="T0" fmla="*/ 2965 w 3525"/>
              <a:gd name="T1" fmla="*/ 4855 h 4856"/>
              <a:gd name="T2" fmla="*/ 559 w 3525"/>
              <a:gd name="T3" fmla="*/ 4855 h 4856"/>
              <a:gd name="T4" fmla="*/ 559 w 3525"/>
              <a:gd name="T5" fmla="*/ 4855 h 4856"/>
              <a:gd name="T6" fmla="*/ 0 w 3525"/>
              <a:gd name="T7" fmla="*/ 4296 h 4856"/>
              <a:gd name="T8" fmla="*/ 0 w 3525"/>
              <a:gd name="T9" fmla="*/ 0 h 4856"/>
              <a:gd name="T10" fmla="*/ 3524 w 3525"/>
              <a:gd name="T11" fmla="*/ 0 h 4856"/>
              <a:gd name="T12" fmla="*/ 3524 w 3525"/>
              <a:gd name="T13" fmla="*/ 4296 h 4856"/>
              <a:gd name="T14" fmla="*/ 3524 w 3525"/>
              <a:gd name="T15" fmla="*/ 4296 h 4856"/>
              <a:gd name="T16" fmla="*/ 2965 w 3525"/>
              <a:gd name="T17" fmla="*/ 4855 h 4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5" h="4856">
                <a:moveTo>
                  <a:pt x="2965" y="4855"/>
                </a:moveTo>
                <a:lnTo>
                  <a:pt x="559" y="4855"/>
                </a:lnTo>
                <a:lnTo>
                  <a:pt x="559" y="4855"/>
                </a:lnTo>
                <a:cubicBezTo>
                  <a:pt x="250" y="4855"/>
                  <a:pt x="0" y="4604"/>
                  <a:pt x="0" y="4296"/>
                </a:cubicBezTo>
                <a:lnTo>
                  <a:pt x="0" y="0"/>
                </a:lnTo>
                <a:lnTo>
                  <a:pt x="3524" y="0"/>
                </a:lnTo>
                <a:lnTo>
                  <a:pt x="3524" y="4296"/>
                </a:lnTo>
                <a:lnTo>
                  <a:pt x="3524" y="4296"/>
                </a:lnTo>
                <a:cubicBezTo>
                  <a:pt x="3524" y="4604"/>
                  <a:pt x="3274" y="4855"/>
                  <a:pt x="2965" y="4855"/>
                </a:cubicBezTo>
              </a:path>
            </a:pathLst>
          </a:custGeom>
          <a:noFill/>
          <a:ln w="12700" cap="flat">
            <a:solidFill>
              <a:srgbClr val="00A5B5"/>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atin typeface="Poppins" panose="00000500000000000000" pitchFamily="2" charset="0"/>
            </a:endParaRPr>
          </a:p>
        </p:txBody>
      </p:sp>
      <p:sp>
        <p:nvSpPr>
          <p:cNvPr id="6" name="Freeform 60">
            <a:extLst>
              <a:ext uri="{FF2B5EF4-FFF2-40B4-BE49-F238E27FC236}">
                <a16:creationId xmlns:a16="http://schemas.microsoft.com/office/drawing/2014/main" id="{2CC080DF-1076-7A03-56D0-046611B171BC}"/>
              </a:ext>
            </a:extLst>
          </p:cNvPr>
          <p:cNvSpPr>
            <a:spLocks noChangeArrowheads="1"/>
          </p:cNvSpPr>
          <p:nvPr userDrawn="1"/>
        </p:nvSpPr>
        <p:spPr bwMode="auto">
          <a:xfrm>
            <a:off x="762250" y="3328911"/>
            <a:ext cx="2460885" cy="1065651"/>
          </a:xfrm>
          <a:custGeom>
            <a:avLst/>
            <a:gdLst>
              <a:gd name="T0" fmla="*/ 2828 w 3953"/>
              <a:gd name="T1" fmla="*/ 1475 h 1711"/>
              <a:gd name="T2" fmla="*/ 1124 w 3953"/>
              <a:gd name="T3" fmla="*/ 1475 h 1711"/>
              <a:gd name="T4" fmla="*/ 272 w 3953"/>
              <a:gd name="T5" fmla="*/ 0 h 1711"/>
              <a:gd name="T6" fmla="*/ 0 w 3953"/>
              <a:gd name="T7" fmla="*/ 0 h 1711"/>
              <a:gd name="T8" fmla="*/ 988 w 3953"/>
              <a:gd name="T9" fmla="*/ 1710 h 1711"/>
              <a:gd name="T10" fmla="*/ 2964 w 3953"/>
              <a:gd name="T11" fmla="*/ 1710 h 1711"/>
              <a:gd name="T12" fmla="*/ 3952 w 3953"/>
              <a:gd name="T13" fmla="*/ 0 h 1711"/>
              <a:gd name="T14" fmla="*/ 3680 w 3953"/>
              <a:gd name="T15" fmla="*/ 0 h 1711"/>
              <a:gd name="T16" fmla="*/ 2828 w 3953"/>
              <a:gd name="T17" fmla="*/ 1475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53" h="1711">
                <a:moveTo>
                  <a:pt x="2828" y="1475"/>
                </a:moveTo>
                <a:lnTo>
                  <a:pt x="1124" y="1475"/>
                </a:lnTo>
                <a:lnTo>
                  <a:pt x="272" y="0"/>
                </a:lnTo>
                <a:lnTo>
                  <a:pt x="0" y="0"/>
                </a:lnTo>
                <a:lnTo>
                  <a:pt x="988" y="1710"/>
                </a:lnTo>
                <a:lnTo>
                  <a:pt x="2964" y="1710"/>
                </a:lnTo>
                <a:lnTo>
                  <a:pt x="3952" y="0"/>
                </a:lnTo>
                <a:lnTo>
                  <a:pt x="3680" y="0"/>
                </a:lnTo>
                <a:lnTo>
                  <a:pt x="2828" y="1475"/>
                </a:lnTo>
              </a:path>
            </a:pathLst>
          </a:custGeom>
          <a:solidFill>
            <a:srgbClr val="1C3F94"/>
          </a:solidFill>
          <a:ln>
            <a:noFill/>
          </a:ln>
          <a:effectLst/>
        </p:spPr>
        <p:txBody>
          <a:bodyPr wrap="none" anchor="ctr"/>
          <a:lstStyle/>
          <a:p>
            <a:endParaRPr lang="en-US">
              <a:latin typeface="Poppins" panose="00000500000000000000" pitchFamily="2" charset="0"/>
            </a:endParaRPr>
          </a:p>
        </p:txBody>
      </p:sp>
      <p:sp>
        <p:nvSpPr>
          <p:cNvPr id="7" name="Freeform 61">
            <a:extLst>
              <a:ext uri="{FF2B5EF4-FFF2-40B4-BE49-F238E27FC236}">
                <a16:creationId xmlns:a16="http://schemas.microsoft.com/office/drawing/2014/main" id="{57CF569C-501A-3E45-5A11-29CF566399B1}"/>
              </a:ext>
            </a:extLst>
          </p:cNvPr>
          <p:cNvSpPr>
            <a:spLocks noChangeArrowheads="1"/>
          </p:cNvSpPr>
          <p:nvPr userDrawn="1"/>
        </p:nvSpPr>
        <p:spPr bwMode="auto">
          <a:xfrm>
            <a:off x="932535" y="2408825"/>
            <a:ext cx="2123064" cy="1837425"/>
          </a:xfrm>
          <a:custGeom>
            <a:avLst/>
            <a:gdLst>
              <a:gd name="T0" fmla="*/ 2556 w 3409"/>
              <a:gd name="T1" fmla="*/ 0 h 2951"/>
              <a:gd name="T2" fmla="*/ 852 w 3409"/>
              <a:gd name="T3" fmla="*/ 0 h 2951"/>
              <a:gd name="T4" fmla="*/ 0 w 3409"/>
              <a:gd name="T5" fmla="*/ 1475 h 2951"/>
              <a:gd name="T6" fmla="*/ 852 w 3409"/>
              <a:gd name="T7" fmla="*/ 2950 h 2951"/>
              <a:gd name="T8" fmla="*/ 2556 w 3409"/>
              <a:gd name="T9" fmla="*/ 2950 h 2951"/>
              <a:gd name="T10" fmla="*/ 3408 w 3409"/>
              <a:gd name="T11" fmla="*/ 1475 h 2951"/>
              <a:gd name="T12" fmla="*/ 2556 w 3409"/>
              <a:gd name="T13" fmla="*/ 0 h 2951"/>
            </a:gdLst>
            <a:ahLst/>
            <a:cxnLst>
              <a:cxn ang="0">
                <a:pos x="T0" y="T1"/>
              </a:cxn>
              <a:cxn ang="0">
                <a:pos x="T2" y="T3"/>
              </a:cxn>
              <a:cxn ang="0">
                <a:pos x="T4" y="T5"/>
              </a:cxn>
              <a:cxn ang="0">
                <a:pos x="T6" y="T7"/>
              </a:cxn>
              <a:cxn ang="0">
                <a:pos x="T8" y="T9"/>
              </a:cxn>
              <a:cxn ang="0">
                <a:pos x="T10" y="T11"/>
              </a:cxn>
              <a:cxn ang="0">
                <a:pos x="T12" y="T13"/>
              </a:cxn>
            </a:cxnLst>
            <a:rect l="0" t="0" r="r" b="b"/>
            <a:pathLst>
              <a:path w="3409" h="2951">
                <a:moveTo>
                  <a:pt x="2556" y="0"/>
                </a:moveTo>
                <a:lnTo>
                  <a:pt x="852" y="0"/>
                </a:lnTo>
                <a:lnTo>
                  <a:pt x="0" y="1475"/>
                </a:lnTo>
                <a:lnTo>
                  <a:pt x="852" y="2950"/>
                </a:lnTo>
                <a:lnTo>
                  <a:pt x="2556" y="2950"/>
                </a:lnTo>
                <a:lnTo>
                  <a:pt x="3408" y="1475"/>
                </a:lnTo>
                <a:lnTo>
                  <a:pt x="2556" y="0"/>
                </a:lnTo>
              </a:path>
            </a:pathLst>
          </a:custGeom>
          <a:solidFill>
            <a:srgbClr val="00A5B5"/>
          </a:solidFill>
          <a:ln>
            <a:noFill/>
          </a:ln>
          <a:effectLst/>
        </p:spPr>
        <p:txBody>
          <a:bodyPr wrap="none" anchor="ctr"/>
          <a:lstStyle/>
          <a:p>
            <a:endParaRPr lang="en-US">
              <a:latin typeface="Poppins" panose="00000500000000000000" pitchFamily="2" charset="0"/>
            </a:endParaRPr>
          </a:p>
        </p:txBody>
      </p:sp>
      <p:sp>
        <p:nvSpPr>
          <p:cNvPr id="8" name="Freeform 79">
            <a:extLst>
              <a:ext uri="{FF2B5EF4-FFF2-40B4-BE49-F238E27FC236}">
                <a16:creationId xmlns:a16="http://schemas.microsoft.com/office/drawing/2014/main" id="{7F847A4B-8A0E-EFDC-1F7D-46F04F0CF26F}"/>
              </a:ext>
            </a:extLst>
          </p:cNvPr>
          <p:cNvSpPr>
            <a:spLocks noChangeArrowheads="1"/>
          </p:cNvSpPr>
          <p:nvPr userDrawn="1"/>
        </p:nvSpPr>
        <p:spPr bwMode="auto">
          <a:xfrm>
            <a:off x="1080847" y="2537912"/>
            <a:ext cx="1823692" cy="1579250"/>
          </a:xfrm>
          <a:custGeom>
            <a:avLst/>
            <a:gdLst>
              <a:gd name="T0" fmla="*/ 2196 w 2929"/>
              <a:gd name="T1" fmla="*/ 0 h 2536"/>
              <a:gd name="T2" fmla="*/ 732 w 2929"/>
              <a:gd name="T3" fmla="*/ 0 h 2536"/>
              <a:gd name="T4" fmla="*/ 0 w 2929"/>
              <a:gd name="T5" fmla="*/ 1268 h 2536"/>
              <a:gd name="T6" fmla="*/ 732 w 2929"/>
              <a:gd name="T7" fmla="*/ 2535 h 2536"/>
              <a:gd name="T8" fmla="*/ 2196 w 2929"/>
              <a:gd name="T9" fmla="*/ 2535 h 2536"/>
              <a:gd name="T10" fmla="*/ 2928 w 2929"/>
              <a:gd name="T11" fmla="*/ 1268 h 2536"/>
              <a:gd name="T12" fmla="*/ 2196 w 2929"/>
              <a:gd name="T13" fmla="*/ 0 h 2536"/>
            </a:gdLst>
            <a:ahLst/>
            <a:cxnLst>
              <a:cxn ang="0">
                <a:pos x="T0" y="T1"/>
              </a:cxn>
              <a:cxn ang="0">
                <a:pos x="T2" y="T3"/>
              </a:cxn>
              <a:cxn ang="0">
                <a:pos x="T4" y="T5"/>
              </a:cxn>
              <a:cxn ang="0">
                <a:pos x="T6" y="T7"/>
              </a:cxn>
              <a:cxn ang="0">
                <a:pos x="T8" y="T9"/>
              </a:cxn>
              <a:cxn ang="0">
                <a:pos x="T10" y="T11"/>
              </a:cxn>
              <a:cxn ang="0">
                <a:pos x="T12" y="T13"/>
              </a:cxn>
            </a:cxnLst>
            <a:rect l="0" t="0" r="r" b="b"/>
            <a:pathLst>
              <a:path w="2929" h="2536">
                <a:moveTo>
                  <a:pt x="2196" y="0"/>
                </a:moveTo>
                <a:lnTo>
                  <a:pt x="732" y="0"/>
                </a:lnTo>
                <a:lnTo>
                  <a:pt x="0" y="1268"/>
                </a:lnTo>
                <a:lnTo>
                  <a:pt x="732" y="2535"/>
                </a:lnTo>
                <a:lnTo>
                  <a:pt x="2196" y="2535"/>
                </a:lnTo>
                <a:lnTo>
                  <a:pt x="2928" y="1268"/>
                </a:lnTo>
                <a:lnTo>
                  <a:pt x="2196" y="0"/>
                </a:lnTo>
              </a:path>
            </a:pathLst>
          </a:custGeom>
          <a:solidFill>
            <a:schemeClr val="bg2">
              <a:lumMod val="95000"/>
            </a:schemeClr>
          </a:solidFill>
          <a:ln>
            <a:noFill/>
          </a:ln>
          <a:effectLst/>
        </p:spPr>
        <p:txBody>
          <a:bodyPr wrap="none" anchor="ctr"/>
          <a:lstStyle/>
          <a:p>
            <a:endParaRPr lang="en-US">
              <a:latin typeface="Poppins" panose="00000500000000000000" pitchFamily="2" charset="0"/>
            </a:endParaRPr>
          </a:p>
        </p:txBody>
      </p:sp>
      <p:sp>
        <p:nvSpPr>
          <p:cNvPr id="9" name="Freeform 80">
            <a:extLst>
              <a:ext uri="{FF2B5EF4-FFF2-40B4-BE49-F238E27FC236}">
                <a16:creationId xmlns:a16="http://schemas.microsoft.com/office/drawing/2014/main" id="{E7DBEF95-02FE-AA04-8113-7A88C02C6125}"/>
              </a:ext>
            </a:extLst>
          </p:cNvPr>
          <p:cNvSpPr>
            <a:spLocks noChangeArrowheads="1"/>
          </p:cNvSpPr>
          <p:nvPr userDrawn="1"/>
        </p:nvSpPr>
        <p:spPr bwMode="auto">
          <a:xfrm>
            <a:off x="3629622" y="3397573"/>
            <a:ext cx="2194474" cy="2547362"/>
          </a:xfrm>
          <a:custGeom>
            <a:avLst/>
            <a:gdLst>
              <a:gd name="T0" fmla="*/ 2965 w 3525"/>
              <a:gd name="T1" fmla="*/ 4855 h 4856"/>
              <a:gd name="T2" fmla="*/ 559 w 3525"/>
              <a:gd name="T3" fmla="*/ 4855 h 4856"/>
              <a:gd name="T4" fmla="*/ 559 w 3525"/>
              <a:gd name="T5" fmla="*/ 4855 h 4856"/>
              <a:gd name="T6" fmla="*/ 0 w 3525"/>
              <a:gd name="T7" fmla="*/ 4296 h 4856"/>
              <a:gd name="T8" fmla="*/ 0 w 3525"/>
              <a:gd name="T9" fmla="*/ 0 h 4856"/>
              <a:gd name="T10" fmla="*/ 3524 w 3525"/>
              <a:gd name="T11" fmla="*/ 0 h 4856"/>
              <a:gd name="T12" fmla="*/ 3524 w 3525"/>
              <a:gd name="T13" fmla="*/ 4296 h 4856"/>
              <a:gd name="T14" fmla="*/ 3524 w 3525"/>
              <a:gd name="T15" fmla="*/ 4296 h 4856"/>
              <a:gd name="T16" fmla="*/ 2965 w 3525"/>
              <a:gd name="T17" fmla="*/ 4855 h 4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5" h="4856">
                <a:moveTo>
                  <a:pt x="2965" y="4855"/>
                </a:moveTo>
                <a:lnTo>
                  <a:pt x="559" y="4855"/>
                </a:lnTo>
                <a:lnTo>
                  <a:pt x="559" y="4855"/>
                </a:lnTo>
                <a:cubicBezTo>
                  <a:pt x="250" y="4855"/>
                  <a:pt x="0" y="4604"/>
                  <a:pt x="0" y="4296"/>
                </a:cubicBezTo>
                <a:lnTo>
                  <a:pt x="0" y="0"/>
                </a:lnTo>
                <a:lnTo>
                  <a:pt x="3524" y="0"/>
                </a:lnTo>
                <a:lnTo>
                  <a:pt x="3524" y="4296"/>
                </a:lnTo>
                <a:lnTo>
                  <a:pt x="3524" y="4296"/>
                </a:lnTo>
                <a:cubicBezTo>
                  <a:pt x="3524" y="4604"/>
                  <a:pt x="3274" y="4855"/>
                  <a:pt x="2965" y="4855"/>
                </a:cubicBezTo>
              </a:path>
            </a:pathLst>
          </a:custGeom>
          <a:noFill/>
          <a:ln w="12700" cap="flat">
            <a:solidFill>
              <a:srgbClr val="A5A5A5"/>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atin typeface="Poppins" panose="00000500000000000000" pitchFamily="2" charset="0"/>
            </a:endParaRPr>
          </a:p>
        </p:txBody>
      </p:sp>
      <p:sp>
        <p:nvSpPr>
          <p:cNvPr id="10" name="Freeform 81">
            <a:extLst>
              <a:ext uri="{FF2B5EF4-FFF2-40B4-BE49-F238E27FC236}">
                <a16:creationId xmlns:a16="http://schemas.microsoft.com/office/drawing/2014/main" id="{A6032034-605E-6E89-51A1-4F90903AD237}"/>
              </a:ext>
            </a:extLst>
          </p:cNvPr>
          <p:cNvSpPr>
            <a:spLocks noChangeArrowheads="1"/>
          </p:cNvSpPr>
          <p:nvPr userDrawn="1"/>
        </p:nvSpPr>
        <p:spPr bwMode="auto">
          <a:xfrm>
            <a:off x="3497787" y="3328911"/>
            <a:ext cx="2460885" cy="1065651"/>
          </a:xfrm>
          <a:custGeom>
            <a:avLst/>
            <a:gdLst>
              <a:gd name="T0" fmla="*/ 2828 w 3953"/>
              <a:gd name="T1" fmla="*/ 1475 h 1711"/>
              <a:gd name="T2" fmla="*/ 1124 w 3953"/>
              <a:gd name="T3" fmla="*/ 1475 h 1711"/>
              <a:gd name="T4" fmla="*/ 272 w 3953"/>
              <a:gd name="T5" fmla="*/ 0 h 1711"/>
              <a:gd name="T6" fmla="*/ 0 w 3953"/>
              <a:gd name="T7" fmla="*/ 0 h 1711"/>
              <a:gd name="T8" fmla="*/ 988 w 3953"/>
              <a:gd name="T9" fmla="*/ 1710 h 1711"/>
              <a:gd name="T10" fmla="*/ 2964 w 3953"/>
              <a:gd name="T11" fmla="*/ 1710 h 1711"/>
              <a:gd name="T12" fmla="*/ 3952 w 3953"/>
              <a:gd name="T13" fmla="*/ 0 h 1711"/>
              <a:gd name="T14" fmla="*/ 3680 w 3953"/>
              <a:gd name="T15" fmla="*/ 0 h 1711"/>
              <a:gd name="T16" fmla="*/ 2828 w 3953"/>
              <a:gd name="T17" fmla="*/ 1475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53" h="1711">
                <a:moveTo>
                  <a:pt x="2828" y="1475"/>
                </a:moveTo>
                <a:lnTo>
                  <a:pt x="1124" y="1475"/>
                </a:lnTo>
                <a:lnTo>
                  <a:pt x="272" y="0"/>
                </a:lnTo>
                <a:lnTo>
                  <a:pt x="0" y="0"/>
                </a:lnTo>
                <a:lnTo>
                  <a:pt x="988" y="1710"/>
                </a:lnTo>
                <a:lnTo>
                  <a:pt x="2964" y="1710"/>
                </a:lnTo>
                <a:lnTo>
                  <a:pt x="3952" y="0"/>
                </a:lnTo>
                <a:lnTo>
                  <a:pt x="3680" y="0"/>
                </a:lnTo>
                <a:lnTo>
                  <a:pt x="2828" y="1475"/>
                </a:lnTo>
              </a:path>
            </a:pathLst>
          </a:custGeom>
          <a:solidFill>
            <a:srgbClr val="1C3F94"/>
          </a:solidFill>
          <a:ln>
            <a:noFill/>
          </a:ln>
          <a:effectLst/>
        </p:spPr>
        <p:txBody>
          <a:bodyPr wrap="none" anchor="ctr"/>
          <a:lstStyle/>
          <a:p>
            <a:endParaRPr lang="en-US">
              <a:latin typeface="Poppins" panose="00000500000000000000" pitchFamily="2" charset="0"/>
            </a:endParaRPr>
          </a:p>
        </p:txBody>
      </p:sp>
      <p:sp>
        <p:nvSpPr>
          <p:cNvPr id="11" name="Freeform 82">
            <a:extLst>
              <a:ext uri="{FF2B5EF4-FFF2-40B4-BE49-F238E27FC236}">
                <a16:creationId xmlns:a16="http://schemas.microsoft.com/office/drawing/2014/main" id="{F1161B46-A0AB-78A5-4A75-ACBB0D9157C2}"/>
              </a:ext>
            </a:extLst>
          </p:cNvPr>
          <p:cNvSpPr>
            <a:spLocks noChangeArrowheads="1"/>
          </p:cNvSpPr>
          <p:nvPr userDrawn="1"/>
        </p:nvSpPr>
        <p:spPr bwMode="auto">
          <a:xfrm>
            <a:off x="3668072" y="2408825"/>
            <a:ext cx="2123064" cy="1837425"/>
          </a:xfrm>
          <a:custGeom>
            <a:avLst/>
            <a:gdLst>
              <a:gd name="T0" fmla="*/ 2556 w 3409"/>
              <a:gd name="T1" fmla="*/ 0 h 2951"/>
              <a:gd name="T2" fmla="*/ 852 w 3409"/>
              <a:gd name="T3" fmla="*/ 0 h 2951"/>
              <a:gd name="T4" fmla="*/ 0 w 3409"/>
              <a:gd name="T5" fmla="*/ 1475 h 2951"/>
              <a:gd name="T6" fmla="*/ 852 w 3409"/>
              <a:gd name="T7" fmla="*/ 2950 h 2951"/>
              <a:gd name="T8" fmla="*/ 2556 w 3409"/>
              <a:gd name="T9" fmla="*/ 2950 h 2951"/>
              <a:gd name="T10" fmla="*/ 3408 w 3409"/>
              <a:gd name="T11" fmla="*/ 1475 h 2951"/>
              <a:gd name="T12" fmla="*/ 2556 w 3409"/>
              <a:gd name="T13" fmla="*/ 0 h 2951"/>
            </a:gdLst>
            <a:ahLst/>
            <a:cxnLst>
              <a:cxn ang="0">
                <a:pos x="T0" y="T1"/>
              </a:cxn>
              <a:cxn ang="0">
                <a:pos x="T2" y="T3"/>
              </a:cxn>
              <a:cxn ang="0">
                <a:pos x="T4" y="T5"/>
              </a:cxn>
              <a:cxn ang="0">
                <a:pos x="T6" y="T7"/>
              </a:cxn>
              <a:cxn ang="0">
                <a:pos x="T8" y="T9"/>
              </a:cxn>
              <a:cxn ang="0">
                <a:pos x="T10" y="T11"/>
              </a:cxn>
              <a:cxn ang="0">
                <a:pos x="T12" y="T13"/>
              </a:cxn>
            </a:cxnLst>
            <a:rect l="0" t="0" r="r" b="b"/>
            <a:pathLst>
              <a:path w="3409" h="2951">
                <a:moveTo>
                  <a:pt x="2556" y="0"/>
                </a:moveTo>
                <a:lnTo>
                  <a:pt x="852" y="0"/>
                </a:lnTo>
                <a:lnTo>
                  <a:pt x="0" y="1475"/>
                </a:lnTo>
                <a:lnTo>
                  <a:pt x="852" y="2950"/>
                </a:lnTo>
                <a:lnTo>
                  <a:pt x="2556" y="2950"/>
                </a:lnTo>
                <a:lnTo>
                  <a:pt x="3408" y="1475"/>
                </a:lnTo>
                <a:lnTo>
                  <a:pt x="2556" y="0"/>
                </a:lnTo>
              </a:path>
            </a:pathLst>
          </a:custGeom>
          <a:solidFill>
            <a:srgbClr val="A5A5A5"/>
          </a:solidFill>
          <a:ln>
            <a:noFill/>
          </a:ln>
          <a:effectLst/>
        </p:spPr>
        <p:txBody>
          <a:bodyPr wrap="none" anchor="ctr"/>
          <a:lstStyle/>
          <a:p>
            <a:endParaRPr lang="en-US">
              <a:latin typeface="Poppins" panose="00000500000000000000" pitchFamily="2" charset="0"/>
            </a:endParaRPr>
          </a:p>
        </p:txBody>
      </p:sp>
      <p:sp>
        <p:nvSpPr>
          <p:cNvPr id="12" name="Freeform 107">
            <a:extLst>
              <a:ext uri="{FF2B5EF4-FFF2-40B4-BE49-F238E27FC236}">
                <a16:creationId xmlns:a16="http://schemas.microsoft.com/office/drawing/2014/main" id="{4E015F2B-1966-9744-322D-618D019722D9}"/>
              </a:ext>
            </a:extLst>
          </p:cNvPr>
          <p:cNvSpPr>
            <a:spLocks noChangeArrowheads="1"/>
          </p:cNvSpPr>
          <p:nvPr userDrawn="1"/>
        </p:nvSpPr>
        <p:spPr bwMode="auto">
          <a:xfrm>
            <a:off x="3816384" y="2537912"/>
            <a:ext cx="1823692" cy="1579250"/>
          </a:xfrm>
          <a:custGeom>
            <a:avLst/>
            <a:gdLst>
              <a:gd name="T0" fmla="*/ 2196 w 2929"/>
              <a:gd name="T1" fmla="*/ 0 h 2536"/>
              <a:gd name="T2" fmla="*/ 732 w 2929"/>
              <a:gd name="T3" fmla="*/ 0 h 2536"/>
              <a:gd name="T4" fmla="*/ 0 w 2929"/>
              <a:gd name="T5" fmla="*/ 1268 h 2536"/>
              <a:gd name="T6" fmla="*/ 732 w 2929"/>
              <a:gd name="T7" fmla="*/ 2535 h 2536"/>
              <a:gd name="T8" fmla="*/ 2196 w 2929"/>
              <a:gd name="T9" fmla="*/ 2535 h 2536"/>
              <a:gd name="T10" fmla="*/ 2928 w 2929"/>
              <a:gd name="T11" fmla="*/ 1268 h 2536"/>
              <a:gd name="T12" fmla="*/ 2196 w 2929"/>
              <a:gd name="T13" fmla="*/ 0 h 2536"/>
            </a:gdLst>
            <a:ahLst/>
            <a:cxnLst>
              <a:cxn ang="0">
                <a:pos x="T0" y="T1"/>
              </a:cxn>
              <a:cxn ang="0">
                <a:pos x="T2" y="T3"/>
              </a:cxn>
              <a:cxn ang="0">
                <a:pos x="T4" y="T5"/>
              </a:cxn>
              <a:cxn ang="0">
                <a:pos x="T6" y="T7"/>
              </a:cxn>
              <a:cxn ang="0">
                <a:pos x="T8" y="T9"/>
              </a:cxn>
              <a:cxn ang="0">
                <a:pos x="T10" y="T11"/>
              </a:cxn>
              <a:cxn ang="0">
                <a:pos x="T12" y="T13"/>
              </a:cxn>
            </a:cxnLst>
            <a:rect l="0" t="0" r="r" b="b"/>
            <a:pathLst>
              <a:path w="2929" h="2536">
                <a:moveTo>
                  <a:pt x="2196" y="0"/>
                </a:moveTo>
                <a:lnTo>
                  <a:pt x="732" y="0"/>
                </a:lnTo>
                <a:lnTo>
                  <a:pt x="0" y="1268"/>
                </a:lnTo>
                <a:lnTo>
                  <a:pt x="732" y="2535"/>
                </a:lnTo>
                <a:lnTo>
                  <a:pt x="2196" y="2535"/>
                </a:lnTo>
                <a:lnTo>
                  <a:pt x="2928" y="1268"/>
                </a:lnTo>
                <a:lnTo>
                  <a:pt x="2196" y="0"/>
                </a:lnTo>
              </a:path>
            </a:pathLst>
          </a:custGeom>
          <a:solidFill>
            <a:schemeClr val="bg2">
              <a:lumMod val="95000"/>
            </a:schemeClr>
          </a:solidFill>
          <a:ln>
            <a:noFill/>
          </a:ln>
          <a:effectLst/>
        </p:spPr>
        <p:txBody>
          <a:bodyPr wrap="none" anchor="ctr"/>
          <a:lstStyle/>
          <a:p>
            <a:endParaRPr lang="en-US">
              <a:latin typeface="Poppins" panose="00000500000000000000" pitchFamily="2" charset="0"/>
            </a:endParaRPr>
          </a:p>
        </p:txBody>
      </p:sp>
      <p:sp>
        <p:nvSpPr>
          <p:cNvPr id="13" name="Freeform 108">
            <a:extLst>
              <a:ext uri="{FF2B5EF4-FFF2-40B4-BE49-F238E27FC236}">
                <a16:creationId xmlns:a16="http://schemas.microsoft.com/office/drawing/2014/main" id="{8B929988-6EA9-A678-74EF-C02E8742BEA7}"/>
              </a:ext>
            </a:extLst>
          </p:cNvPr>
          <p:cNvSpPr>
            <a:spLocks noChangeArrowheads="1"/>
          </p:cNvSpPr>
          <p:nvPr userDrawn="1"/>
        </p:nvSpPr>
        <p:spPr bwMode="auto">
          <a:xfrm>
            <a:off x="6365159" y="3397573"/>
            <a:ext cx="2194474" cy="2547362"/>
          </a:xfrm>
          <a:custGeom>
            <a:avLst/>
            <a:gdLst>
              <a:gd name="T0" fmla="*/ 2965 w 3525"/>
              <a:gd name="T1" fmla="*/ 4855 h 4856"/>
              <a:gd name="T2" fmla="*/ 559 w 3525"/>
              <a:gd name="T3" fmla="*/ 4855 h 4856"/>
              <a:gd name="T4" fmla="*/ 559 w 3525"/>
              <a:gd name="T5" fmla="*/ 4855 h 4856"/>
              <a:gd name="T6" fmla="*/ 0 w 3525"/>
              <a:gd name="T7" fmla="*/ 4296 h 4856"/>
              <a:gd name="T8" fmla="*/ 0 w 3525"/>
              <a:gd name="T9" fmla="*/ 0 h 4856"/>
              <a:gd name="T10" fmla="*/ 3524 w 3525"/>
              <a:gd name="T11" fmla="*/ 0 h 4856"/>
              <a:gd name="T12" fmla="*/ 3524 w 3525"/>
              <a:gd name="T13" fmla="*/ 4296 h 4856"/>
              <a:gd name="T14" fmla="*/ 3524 w 3525"/>
              <a:gd name="T15" fmla="*/ 4296 h 4856"/>
              <a:gd name="T16" fmla="*/ 2965 w 3525"/>
              <a:gd name="T17" fmla="*/ 4855 h 4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5" h="4856">
                <a:moveTo>
                  <a:pt x="2965" y="4855"/>
                </a:moveTo>
                <a:lnTo>
                  <a:pt x="559" y="4855"/>
                </a:lnTo>
                <a:lnTo>
                  <a:pt x="559" y="4855"/>
                </a:lnTo>
                <a:cubicBezTo>
                  <a:pt x="250" y="4855"/>
                  <a:pt x="0" y="4604"/>
                  <a:pt x="0" y="4296"/>
                </a:cubicBezTo>
                <a:lnTo>
                  <a:pt x="0" y="0"/>
                </a:lnTo>
                <a:lnTo>
                  <a:pt x="3524" y="0"/>
                </a:lnTo>
                <a:lnTo>
                  <a:pt x="3524" y="4296"/>
                </a:lnTo>
                <a:lnTo>
                  <a:pt x="3524" y="4296"/>
                </a:lnTo>
                <a:cubicBezTo>
                  <a:pt x="3524" y="4604"/>
                  <a:pt x="3274" y="4855"/>
                  <a:pt x="2965" y="4855"/>
                </a:cubicBezTo>
              </a:path>
            </a:pathLst>
          </a:custGeom>
          <a:noFill/>
          <a:ln w="12700" cap="flat">
            <a:solidFill>
              <a:srgbClr val="FFCD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atin typeface="Poppins" panose="00000500000000000000" pitchFamily="2" charset="0"/>
            </a:endParaRPr>
          </a:p>
        </p:txBody>
      </p:sp>
      <p:sp>
        <p:nvSpPr>
          <p:cNvPr id="14" name="Freeform 109">
            <a:extLst>
              <a:ext uri="{FF2B5EF4-FFF2-40B4-BE49-F238E27FC236}">
                <a16:creationId xmlns:a16="http://schemas.microsoft.com/office/drawing/2014/main" id="{97BDF1B5-7B3B-5533-255B-F20F1822E633}"/>
              </a:ext>
            </a:extLst>
          </p:cNvPr>
          <p:cNvSpPr>
            <a:spLocks noChangeArrowheads="1"/>
          </p:cNvSpPr>
          <p:nvPr userDrawn="1"/>
        </p:nvSpPr>
        <p:spPr bwMode="auto">
          <a:xfrm>
            <a:off x="6233325" y="3328911"/>
            <a:ext cx="2460885" cy="1065651"/>
          </a:xfrm>
          <a:custGeom>
            <a:avLst/>
            <a:gdLst>
              <a:gd name="T0" fmla="*/ 2828 w 3953"/>
              <a:gd name="T1" fmla="*/ 1475 h 1711"/>
              <a:gd name="T2" fmla="*/ 1124 w 3953"/>
              <a:gd name="T3" fmla="*/ 1475 h 1711"/>
              <a:gd name="T4" fmla="*/ 273 w 3953"/>
              <a:gd name="T5" fmla="*/ 0 h 1711"/>
              <a:gd name="T6" fmla="*/ 0 w 3953"/>
              <a:gd name="T7" fmla="*/ 0 h 1711"/>
              <a:gd name="T8" fmla="*/ 988 w 3953"/>
              <a:gd name="T9" fmla="*/ 1710 h 1711"/>
              <a:gd name="T10" fmla="*/ 2964 w 3953"/>
              <a:gd name="T11" fmla="*/ 1710 h 1711"/>
              <a:gd name="T12" fmla="*/ 3952 w 3953"/>
              <a:gd name="T13" fmla="*/ 0 h 1711"/>
              <a:gd name="T14" fmla="*/ 3680 w 3953"/>
              <a:gd name="T15" fmla="*/ 0 h 1711"/>
              <a:gd name="T16" fmla="*/ 2828 w 3953"/>
              <a:gd name="T17" fmla="*/ 1475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53" h="1711">
                <a:moveTo>
                  <a:pt x="2828" y="1475"/>
                </a:moveTo>
                <a:lnTo>
                  <a:pt x="1124" y="1475"/>
                </a:lnTo>
                <a:lnTo>
                  <a:pt x="273" y="0"/>
                </a:lnTo>
                <a:lnTo>
                  <a:pt x="0" y="0"/>
                </a:lnTo>
                <a:lnTo>
                  <a:pt x="988" y="1710"/>
                </a:lnTo>
                <a:lnTo>
                  <a:pt x="2964" y="1710"/>
                </a:lnTo>
                <a:lnTo>
                  <a:pt x="3952" y="0"/>
                </a:lnTo>
                <a:lnTo>
                  <a:pt x="3680" y="0"/>
                </a:lnTo>
                <a:lnTo>
                  <a:pt x="2828" y="1475"/>
                </a:lnTo>
              </a:path>
            </a:pathLst>
          </a:custGeom>
          <a:solidFill>
            <a:srgbClr val="1C3F94"/>
          </a:solidFill>
          <a:ln>
            <a:noFill/>
          </a:ln>
          <a:effectLst/>
        </p:spPr>
        <p:txBody>
          <a:bodyPr wrap="none" anchor="ctr"/>
          <a:lstStyle/>
          <a:p>
            <a:endParaRPr lang="en-US">
              <a:latin typeface="Poppins" panose="00000500000000000000" pitchFamily="2" charset="0"/>
            </a:endParaRPr>
          </a:p>
        </p:txBody>
      </p:sp>
      <p:sp>
        <p:nvSpPr>
          <p:cNvPr id="15" name="Freeform 110">
            <a:extLst>
              <a:ext uri="{FF2B5EF4-FFF2-40B4-BE49-F238E27FC236}">
                <a16:creationId xmlns:a16="http://schemas.microsoft.com/office/drawing/2014/main" id="{ADA2114B-0EBB-C398-DE53-A767B29A5E0B}"/>
              </a:ext>
            </a:extLst>
          </p:cNvPr>
          <p:cNvSpPr>
            <a:spLocks noChangeArrowheads="1"/>
          </p:cNvSpPr>
          <p:nvPr userDrawn="1"/>
        </p:nvSpPr>
        <p:spPr bwMode="auto">
          <a:xfrm>
            <a:off x="6403609" y="2408825"/>
            <a:ext cx="2123064" cy="1837425"/>
          </a:xfrm>
          <a:custGeom>
            <a:avLst/>
            <a:gdLst>
              <a:gd name="T0" fmla="*/ 2555 w 3408"/>
              <a:gd name="T1" fmla="*/ 0 h 2951"/>
              <a:gd name="T2" fmla="*/ 851 w 3408"/>
              <a:gd name="T3" fmla="*/ 0 h 2951"/>
              <a:gd name="T4" fmla="*/ 0 w 3408"/>
              <a:gd name="T5" fmla="*/ 1475 h 2951"/>
              <a:gd name="T6" fmla="*/ 851 w 3408"/>
              <a:gd name="T7" fmla="*/ 2950 h 2951"/>
              <a:gd name="T8" fmla="*/ 2555 w 3408"/>
              <a:gd name="T9" fmla="*/ 2950 h 2951"/>
              <a:gd name="T10" fmla="*/ 3407 w 3408"/>
              <a:gd name="T11" fmla="*/ 1475 h 2951"/>
              <a:gd name="T12" fmla="*/ 2555 w 3408"/>
              <a:gd name="T13" fmla="*/ 0 h 2951"/>
            </a:gdLst>
            <a:ahLst/>
            <a:cxnLst>
              <a:cxn ang="0">
                <a:pos x="T0" y="T1"/>
              </a:cxn>
              <a:cxn ang="0">
                <a:pos x="T2" y="T3"/>
              </a:cxn>
              <a:cxn ang="0">
                <a:pos x="T4" y="T5"/>
              </a:cxn>
              <a:cxn ang="0">
                <a:pos x="T6" y="T7"/>
              </a:cxn>
              <a:cxn ang="0">
                <a:pos x="T8" y="T9"/>
              </a:cxn>
              <a:cxn ang="0">
                <a:pos x="T10" y="T11"/>
              </a:cxn>
              <a:cxn ang="0">
                <a:pos x="T12" y="T13"/>
              </a:cxn>
            </a:cxnLst>
            <a:rect l="0" t="0" r="r" b="b"/>
            <a:pathLst>
              <a:path w="3408" h="2951">
                <a:moveTo>
                  <a:pt x="2555" y="0"/>
                </a:moveTo>
                <a:lnTo>
                  <a:pt x="851" y="0"/>
                </a:lnTo>
                <a:lnTo>
                  <a:pt x="0" y="1475"/>
                </a:lnTo>
                <a:lnTo>
                  <a:pt x="851" y="2950"/>
                </a:lnTo>
                <a:lnTo>
                  <a:pt x="2555" y="2950"/>
                </a:lnTo>
                <a:lnTo>
                  <a:pt x="3407" y="1475"/>
                </a:lnTo>
                <a:lnTo>
                  <a:pt x="2555" y="0"/>
                </a:lnTo>
              </a:path>
            </a:pathLst>
          </a:custGeom>
          <a:solidFill>
            <a:srgbClr val="FFCD00"/>
          </a:solidFill>
          <a:ln>
            <a:noFill/>
          </a:ln>
          <a:effectLst/>
        </p:spPr>
        <p:txBody>
          <a:bodyPr wrap="none" anchor="ctr"/>
          <a:lstStyle/>
          <a:p>
            <a:endParaRPr lang="en-US">
              <a:latin typeface="Poppins" panose="00000500000000000000" pitchFamily="2" charset="0"/>
            </a:endParaRPr>
          </a:p>
        </p:txBody>
      </p:sp>
      <p:sp>
        <p:nvSpPr>
          <p:cNvPr id="16" name="Freeform 136">
            <a:extLst>
              <a:ext uri="{FF2B5EF4-FFF2-40B4-BE49-F238E27FC236}">
                <a16:creationId xmlns:a16="http://schemas.microsoft.com/office/drawing/2014/main" id="{81F4B6C4-9DE7-B116-D06C-2B510DA75BA3}"/>
              </a:ext>
            </a:extLst>
          </p:cNvPr>
          <p:cNvSpPr>
            <a:spLocks noChangeArrowheads="1"/>
          </p:cNvSpPr>
          <p:nvPr userDrawn="1"/>
        </p:nvSpPr>
        <p:spPr bwMode="auto">
          <a:xfrm>
            <a:off x="6551922" y="2537912"/>
            <a:ext cx="1823692" cy="1579250"/>
          </a:xfrm>
          <a:custGeom>
            <a:avLst/>
            <a:gdLst>
              <a:gd name="T0" fmla="*/ 2196 w 2929"/>
              <a:gd name="T1" fmla="*/ 0 h 2536"/>
              <a:gd name="T2" fmla="*/ 732 w 2929"/>
              <a:gd name="T3" fmla="*/ 0 h 2536"/>
              <a:gd name="T4" fmla="*/ 0 w 2929"/>
              <a:gd name="T5" fmla="*/ 1268 h 2536"/>
              <a:gd name="T6" fmla="*/ 732 w 2929"/>
              <a:gd name="T7" fmla="*/ 2535 h 2536"/>
              <a:gd name="T8" fmla="*/ 2196 w 2929"/>
              <a:gd name="T9" fmla="*/ 2535 h 2536"/>
              <a:gd name="T10" fmla="*/ 2928 w 2929"/>
              <a:gd name="T11" fmla="*/ 1268 h 2536"/>
              <a:gd name="T12" fmla="*/ 2196 w 2929"/>
              <a:gd name="T13" fmla="*/ 0 h 2536"/>
            </a:gdLst>
            <a:ahLst/>
            <a:cxnLst>
              <a:cxn ang="0">
                <a:pos x="T0" y="T1"/>
              </a:cxn>
              <a:cxn ang="0">
                <a:pos x="T2" y="T3"/>
              </a:cxn>
              <a:cxn ang="0">
                <a:pos x="T4" y="T5"/>
              </a:cxn>
              <a:cxn ang="0">
                <a:pos x="T6" y="T7"/>
              </a:cxn>
              <a:cxn ang="0">
                <a:pos x="T8" y="T9"/>
              </a:cxn>
              <a:cxn ang="0">
                <a:pos x="T10" y="T11"/>
              </a:cxn>
              <a:cxn ang="0">
                <a:pos x="T12" y="T13"/>
              </a:cxn>
            </a:cxnLst>
            <a:rect l="0" t="0" r="r" b="b"/>
            <a:pathLst>
              <a:path w="2929" h="2536">
                <a:moveTo>
                  <a:pt x="2196" y="0"/>
                </a:moveTo>
                <a:lnTo>
                  <a:pt x="732" y="0"/>
                </a:lnTo>
                <a:lnTo>
                  <a:pt x="0" y="1268"/>
                </a:lnTo>
                <a:lnTo>
                  <a:pt x="732" y="2535"/>
                </a:lnTo>
                <a:lnTo>
                  <a:pt x="2196" y="2535"/>
                </a:lnTo>
                <a:lnTo>
                  <a:pt x="2928" y="1268"/>
                </a:lnTo>
                <a:lnTo>
                  <a:pt x="2196" y="0"/>
                </a:lnTo>
              </a:path>
            </a:pathLst>
          </a:custGeom>
          <a:solidFill>
            <a:schemeClr val="bg2">
              <a:lumMod val="95000"/>
            </a:schemeClr>
          </a:solidFill>
          <a:ln>
            <a:noFill/>
          </a:ln>
          <a:effectLst/>
        </p:spPr>
        <p:txBody>
          <a:bodyPr wrap="none" anchor="ctr"/>
          <a:lstStyle/>
          <a:p>
            <a:endParaRPr lang="en-US">
              <a:latin typeface="Poppins" panose="00000500000000000000" pitchFamily="2" charset="0"/>
            </a:endParaRPr>
          </a:p>
        </p:txBody>
      </p:sp>
      <p:sp>
        <p:nvSpPr>
          <p:cNvPr id="17" name="Freeform 137">
            <a:extLst>
              <a:ext uri="{FF2B5EF4-FFF2-40B4-BE49-F238E27FC236}">
                <a16:creationId xmlns:a16="http://schemas.microsoft.com/office/drawing/2014/main" id="{4AEB8B28-80E4-BF79-1092-8940CDD7C48D}"/>
              </a:ext>
            </a:extLst>
          </p:cNvPr>
          <p:cNvSpPr>
            <a:spLocks noChangeArrowheads="1"/>
          </p:cNvSpPr>
          <p:nvPr userDrawn="1"/>
        </p:nvSpPr>
        <p:spPr bwMode="auto">
          <a:xfrm>
            <a:off x="9100696" y="3397573"/>
            <a:ext cx="2194474" cy="2547362"/>
          </a:xfrm>
          <a:custGeom>
            <a:avLst/>
            <a:gdLst>
              <a:gd name="T0" fmla="*/ 2965 w 3525"/>
              <a:gd name="T1" fmla="*/ 4855 h 4856"/>
              <a:gd name="T2" fmla="*/ 559 w 3525"/>
              <a:gd name="T3" fmla="*/ 4855 h 4856"/>
              <a:gd name="T4" fmla="*/ 559 w 3525"/>
              <a:gd name="T5" fmla="*/ 4855 h 4856"/>
              <a:gd name="T6" fmla="*/ 0 w 3525"/>
              <a:gd name="T7" fmla="*/ 4296 h 4856"/>
              <a:gd name="T8" fmla="*/ 0 w 3525"/>
              <a:gd name="T9" fmla="*/ 0 h 4856"/>
              <a:gd name="T10" fmla="*/ 3524 w 3525"/>
              <a:gd name="T11" fmla="*/ 0 h 4856"/>
              <a:gd name="T12" fmla="*/ 3524 w 3525"/>
              <a:gd name="T13" fmla="*/ 4296 h 4856"/>
              <a:gd name="T14" fmla="*/ 3524 w 3525"/>
              <a:gd name="T15" fmla="*/ 4296 h 4856"/>
              <a:gd name="T16" fmla="*/ 2965 w 3525"/>
              <a:gd name="T17" fmla="*/ 4855 h 4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5" h="4856">
                <a:moveTo>
                  <a:pt x="2965" y="4855"/>
                </a:moveTo>
                <a:lnTo>
                  <a:pt x="559" y="4855"/>
                </a:lnTo>
                <a:lnTo>
                  <a:pt x="559" y="4855"/>
                </a:lnTo>
                <a:cubicBezTo>
                  <a:pt x="250" y="4855"/>
                  <a:pt x="0" y="4604"/>
                  <a:pt x="0" y="4296"/>
                </a:cubicBezTo>
                <a:lnTo>
                  <a:pt x="0" y="0"/>
                </a:lnTo>
                <a:lnTo>
                  <a:pt x="3524" y="0"/>
                </a:lnTo>
                <a:lnTo>
                  <a:pt x="3524" y="4296"/>
                </a:lnTo>
                <a:lnTo>
                  <a:pt x="3524" y="4296"/>
                </a:lnTo>
                <a:cubicBezTo>
                  <a:pt x="3524" y="4604"/>
                  <a:pt x="3274" y="4855"/>
                  <a:pt x="2965" y="4855"/>
                </a:cubicBezTo>
              </a:path>
            </a:pathLst>
          </a:custGeom>
          <a:noFill/>
          <a:ln w="12700" cap="flat">
            <a:solidFill>
              <a:srgbClr val="009FE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latin typeface="Poppins" panose="00000500000000000000" pitchFamily="2" charset="0"/>
            </a:endParaRPr>
          </a:p>
        </p:txBody>
      </p:sp>
      <p:sp>
        <p:nvSpPr>
          <p:cNvPr id="18" name="Freeform 138">
            <a:extLst>
              <a:ext uri="{FF2B5EF4-FFF2-40B4-BE49-F238E27FC236}">
                <a16:creationId xmlns:a16="http://schemas.microsoft.com/office/drawing/2014/main" id="{89C80712-09DB-C552-31F4-554AC5D50BCD}"/>
              </a:ext>
            </a:extLst>
          </p:cNvPr>
          <p:cNvSpPr>
            <a:spLocks noChangeArrowheads="1"/>
          </p:cNvSpPr>
          <p:nvPr userDrawn="1"/>
        </p:nvSpPr>
        <p:spPr bwMode="auto">
          <a:xfrm>
            <a:off x="8968862" y="3328911"/>
            <a:ext cx="2463632" cy="1065651"/>
          </a:xfrm>
          <a:custGeom>
            <a:avLst/>
            <a:gdLst>
              <a:gd name="T0" fmla="*/ 2828 w 3954"/>
              <a:gd name="T1" fmla="*/ 1475 h 1711"/>
              <a:gd name="T2" fmla="*/ 1125 w 3954"/>
              <a:gd name="T3" fmla="*/ 1475 h 1711"/>
              <a:gd name="T4" fmla="*/ 272 w 3954"/>
              <a:gd name="T5" fmla="*/ 0 h 1711"/>
              <a:gd name="T6" fmla="*/ 0 w 3954"/>
              <a:gd name="T7" fmla="*/ 0 h 1711"/>
              <a:gd name="T8" fmla="*/ 988 w 3954"/>
              <a:gd name="T9" fmla="*/ 1710 h 1711"/>
              <a:gd name="T10" fmla="*/ 2964 w 3954"/>
              <a:gd name="T11" fmla="*/ 1710 h 1711"/>
              <a:gd name="T12" fmla="*/ 3953 w 3954"/>
              <a:gd name="T13" fmla="*/ 0 h 1711"/>
              <a:gd name="T14" fmla="*/ 3680 w 3954"/>
              <a:gd name="T15" fmla="*/ 0 h 1711"/>
              <a:gd name="T16" fmla="*/ 2828 w 3954"/>
              <a:gd name="T17" fmla="*/ 1475 h 1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54" h="1711">
                <a:moveTo>
                  <a:pt x="2828" y="1475"/>
                </a:moveTo>
                <a:lnTo>
                  <a:pt x="1125" y="1475"/>
                </a:lnTo>
                <a:lnTo>
                  <a:pt x="272" y="0"/>
                </a:lnTo>
                <a:lnTo>
                  <a:pt x="0" y="0"/>
                </a:lnTo>
                <a:lnTo>
                  <a:pt x="988" y="1710"/>
                </a:lnTo>
                <a:lnTo>
                  <a:pt x="2964" y="1710"/>
                </a:lnTo>
                <a:lnTo>
                  <a:pt x="3953" y="0"/>
                </a:lnTo>
                <a:lnTo>
                  <a:pt x="3680" y="0"/>
                </a:lnTo>
                <a:lnTo>
                  <a:pt x="2828" y="1475"/>
                </a:lnTo>
              </a:path>
            </a:pathLst>
          </a:custGeom>
          <a:solidFill>
            <a:srgbClr val="1C3F94"/>
          </a:solidFill>
          <a:ln>
            <a:noFill/>
          </a:ln>
          <a:effectLst/>
        </p:spPr>
        <p:txBody>
          <a:bodyPr wrap="none" anchor="ctr"/>
          <a:lstStyle/>
          <a:p>
            <a:endParaRPr lang="en-US">
              <a:latin typeface="Poppins" panose="00000500000000000000" pitchFamily="2" charset="0"/>
            </a:endParaRPr>
          </a:p>
        </p:txBody>
      </p:sp>
      <p:sp>
        <p:nvSpPr>
          <p:cNvPr id="19" name="Freeform 139">
            <a:extLst>
              <a:ext uri="{FF2B5EF4-FFF2-40B4-BE49-F238E27FC236}">
                <a16:creationId xmlns:a16="http://schemas.microsoft.com/office/drawing/2014/main" id="{57402ACF-BAFA-38E7-1E1D-FABC306940DF}"/>
              </a:ext>
            </a:extLst>
          </p:cNvPr>
          <p:cNvSpPr>
            <a:spLocks noChangeArrowheads="1"/>
          </p:cNvSpPr>
          <p:nvPr userDrawn="1"/>
        </p:nvSpPr>
        <p:spPr bwMode="auto">
          <a:xfrm>
            <a:off x="9136402" y="2408825"/>
            <a:ext cx="2123062" cy="1837425"/>
          </a:xfrm>
          <a:custGeom>
            <a:avLst/>
            <a:gdLst>
              <a:gd name="T0" fmla="*/ 2556 w 3409"/>
              <a:gd name="T1" fmla="*/ 0 h 2951"/>
              <a:gd name="T2" fmla="*/ 853 w 3409"/>
              <a:gd name="T3" fmla="*/ 0 h 2951"/>
              <a:gd name="T4" fmla="*/ 0 w 3409"/>
              <a:gd name="T5" fmla="*/ 1475 h 2951"/>
              <a:gd name="T6" fmla="*/ 853 w 3409"/>
              <a:gd name="T7" fmla="*/ 2950 h 2951"/>
              <a:gd name="T8" fmla="*/ 2556 w 3409"/>
              <a:gd name="T9" fmla="*/ 2950 h 2951"/>
              <a:gd name="T10" fmla="*/ 3408 w 3409"/>
              <a:gd name="T11" fmla="*/ 1475 h 2951"/>
              <a:gd name="T12" fmla="*/ 2556 w 3409"/>
              <a:gd name="T13" fmla="*/ 0 h 2951"/>
            </a:gdLst>
            <a:ahLst/>
            <a:cxnLst>
              <a:cxn ang="0">
                <a:pos x="T0" y="T1"/>
              </a:cxn>
              <a:cxn ang="0">
                <a:pos x="T2" y="T3"/>
              </a:cxn>
              <a:cxn ang="0">
                <a:pos x="T4" y="T5"/>
              </a:cxn>
              <a:cxn ang="0">
                <a:pos x="T6" y="T7"/>
              </a:cxn>
              <a:cxn ang="0">
                <a:pos x="T8" y="T9"/>
              </a:cxn>
              <a:cxn ang="0">
                <a:pos x="T10" y="T11"/>
              </a:cxn>
              <a:cxn ang="0">
                <a:pos x="T12" y="T13"/>
              </a:cxn>
            </a:cxnLst>
            <a:rect l="0" t="0" r="r" b="b"/>
            <a:pathLst>
              <a:path w="3409" h="2951">
                <a:moveTo>
                  <a:pt x="2556" y="0"/>
                </a:moveTo>
                <a:lnTo>
                  <a:pt x="853" y="0"/>
                </a:lnTo>
                <a:lnTo>
                  <a:pt x="0" y="1475"/>
                </a:lnTo>
                <a:lnTo>
                  <a:pt x="853" y="2950"/>
                </a:lnTo>
                <a:lnTo>
                  <a:pt x="2556" y="2950"/>
                </a:lnTo>
                <a:lnTo>
                  <a:pt x="3408" y="1475"/>
                </a:lnTo>
                <a:lnTo>
                  <a:pt x="2556" y="0"/>
                </a:lnTo>
              </a:path>
            </a:pathLst>
          </a:custGeom>
          <a:solidFill>
            <a:srgbClr val="009FE3"/>
          </a:solidFill>
          <a:ln>
            <a:noFill/>
          </a:ln>
          <a:effectLst/>
        </p:spPr>
        <p:txBody>
          <a:bodyPr wrap="none" anchor="ctr"/>
          <a:lstStyle/>
          <a:p>
            <a:endParaRPr lang="en-US">
              <a:latin typeface="Poppins" panose="00000500000000000000" pitchFamily="2" charset="0"/>
            </a:endParaRPr>
          </a:p>
        </p:txBody>
      </p:sp>
      <p:sp>
        <p:nvSpPr>
          <p:cNvPr id="20" name="Freeform 165">
            <a:extLst>
              <a:ext uri="{FF2B5EF4-FFF2-40B4-BE49-F238E27FC236}">
                <a16:creationId xmlns:a16="http://schemas.microsoft.com/office/drawing/2014/main" id="{EB4BB46A-2EC1-085D-C7AB-6FE7DEDEE056}"/>
              </a:ext>
            </a:extLst>
          </p:cNvPr>
          <p:cNvSpPr>
            <a:spLocks noChangeArrowheads="1"/>
          </p:cNvSpPr>
          <p:nvPr userDrawn="1"/>
        </p:nvSpPr>
        <p:spPr bwMode="auto">
          <a:xfrm>
            <a:off x="9287459" y="2537912"/>
            <a:ext cx="1823692" cy="1579250"/>
          </a:xfrm>
          <a:custGeom>
            <a:avLst/>
            <a:gdLst>
              <a:gd name="T0" fmla="*/ 2197 w 2929"/>
              <a:gd name="T1" fmla="*/ 0 h 2536"/>
              <a:gd name="T2" fmla="*/ 732 w 2929"/>
              <a:gd name="T3" fmla="*/ 0 h 2536"/>
              <a:gd name="T4" fmla="*/ 0 w 2929"/>
              <a:gd name="T5" fmla="*/ 1268 h 2536"/>
              <a:gd name="T6" fmla="*/ 732 w 2929"/>
              <a:gd name="T7" fmla="*/ 2535 h 2536"/>
              <a:gd name="T8" fmla="*/ 2197 w 2929"/>
              <a:gd name="T9" fmla="*/ 2535 h 2536"/>
              <a:gd name="T10" fmla="*/ 2928 w 2929"/>
              <a:gd name="T11" fmla="*/ 1268 h 2536"/>
              <a:gd name="T12" fmla="*/ 2197 w 2929"/>
              <a:gd name="T13" fmla="*/ 0 h 2536"/>
            </a:gdLst>
            <a:ahLst/>
            <a:cxnLst>
              <a:cxn ang="0">
                <a:pos x="T0" y="T1"/>
              </a:cxn>
              <a:cxn ang="0">
                <a:pos x="T2" y="T3"/>
              </a:cxn>
              <a:cxn ang="0">
                <a:pos x="T4" y="T5"/>
              </a:cxn>
              <a:cxn ang="0">
                <a:pos x="T6" y="T7"/>
              </a:cxn>
              <a:cxn ang="0">
                <a:pos x="T8" y="T9"/>
              </a:cxn>
              <a:cxn ang="0">
                <a:pos x="T10" y="T11"/>
              </a:cxn>
              <a:cxn ang="0">
                <a:pos x="T12" y="T13"/>
              </a:cxn>
            </a:cxnLst>
            <a:rect l="0" t="0" r="r" b="b"/>
            <a:pathLst>
              <a:path w="2929" h="2536">
                <a:moveTo>
                  <a:pt x="2197" y="0"/>
                </a:moveTo>
                <a:lnTo>
                  <a:pt x="732" y="0"/>
                </a:lnTo>
                <a:lnTo>
                  <a:pt x="0" y="1268"/>
                </a:lnTo>
                <a:lnTo>
                  <a:pt x="732" y="2535"/>
                </a:lnTo>
                <a:lnTo>
                  <a:pt x="2197" y="2535"/>
                </a:lnTo>
                <a:lnTo>
                  <a:pt x="2928" y="1268"/>
                </a:lnTo>
                <a:lnTo>
                  <a:pt x="2197" y="0"/>
                </a:lnTo>
              </a:path>
            </a:pathLst>
          </a:custGeom>
          <a:solidFill>
            <a:schemeClr val="bg2">
              <a:lumMod val="95000"/>
            </a:schemeClr>
          </a:solidFill>
          <a:ln>
            <a:noFill/>
          </a:ln>
          <a:effectLst/>
        </p:spPr>
        <p:txBody>
          <a:bodyPr wrap="none" anchor="ctr"/>
          <a:lstStyle/>
          <a:p>
            <a:endParaRPr lang="en-US">
              <a:latin typeface="Poppins" panose="00000500000000000000" pitchFamily="2" charset="0"/>
            </a:endParaRPr>
          </a:p>
        </p:txBody>
      </p:sp>
      <p:sp>
        <p:nvSpPr>
          <p:cNvPr id="48" name="Title 1">
            <a:extLst>
              <a:ext uri="{FF2B5EF4-FFF2-40B4-BE49-F238E27FC236}">
                <a16:creationId xmlns:a16="http://schemas.microsoft.com/office/drawing/2014/main" id="{72209C47-55BB-F126-C536-8242E9859276}"/>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Our team</a:t>
            </a:r>
          </a:p>
        </p:txBody>
      </p:sp>
      <p:sp>
        <p:nvSpPr>
          <p:cNvPr id="3" name="Picture Placeholder 2">
            <a:extLst>
              <a:ext uri="{FF2B5EF4-FFF2-40B4-BE49-F238E27FC236}">
                <a16:creationId xmlns:a16="http://schemas.microsoft.com/office/drawing/2014/main" id="{E39EEF1A-266B-2A50-B334-CEDCB27DBC91}"/>
              </a:ext>
            </a:extLst>
          </p:cNvPr>
          <p:cNvSpPr>
            <a:spLocks noGrp="1"/>
          </p:cNvSpPr>
          <p:nvPr>
            <p:ph type="pic" sz="quarter" idx="10" hasCustomPrompt="1"/>
          </p:nvPr>
        </p:nvSpPr>
        <p:spPr>
          <a:xfrm>
            <a:off x="1517098" y="2971339"/>
            <a:ext cx="931863" cy="661987"/>
          </a:xfrm>
          <a:prstGeom prst="rect">
            <a:avLst/>
          </a:prstGeom>
        </p:spPr>
        <p:txBody>
          <a:bodyPr/>
          <a:lstStyle>
            <a:lvl1pPr marL="0" indent="0">
              <a:buNone/>
              <a:defRPr sz="1000">
                <a:latin typeface="Arial" panose="020B0604020202020204" pitchFamily="34" charset="0"/>
                <a:cs typeface="Arial" panose="020B0604020202020204" pitchFamily="34" charset="0"/>
              </a:defRPr>
            </a:lvl1pPr>
          </a:lstStyle>
          <a:p>
            <a:r>
              <a:rPr lang="en-GB"/>
              <a:t>Image</a:t>
            </a:r>
          </a:p>
        </p:txBody>
      </p:sp>
      <p:sp>
        <p:nvSpPr>
          <p:cNvPr id="53" name="Text Placeholder 52">
            <a:extLst>
              <a:ext uri="{FF2B5EF4-FFF2-40B4-BE49-F238E27FC236}">
                <a16:creationId xmlns:a16="http://schemas.microsoft.com/office/drawing/2014/main" id="{0107308B-3424-C68D-0D95-CAF3CC1C6107}"/>
              </a:ext>
            </a:extLst>
          </p:cNvPr>
          <p:cNvSpPr>
            <a:spLocks noGrp="1"/>
          </p:cNvSpPr>
          <p:nvPr>
            <p:ph type="body" sz="quarter" idx="14" hasCustomPrompt="1"/>
          </p:nvPr>
        </p:nvSpPr>
        <p:spPr>
          <a:xfrm>
            <a:off x="1624864" y="4878634"/>
            <a:ext cx="716329" cy="297014"/>
          </a:xfrm>
          <a:prstGeom prst="rect">
            <a:avLst/>
          </a:prstGeom>
        </p:spPr>
        <p:txBody>
          <a:bodyPr/>
          <a:lstStyle>
            <a:lvl1pPr marL="0" indent="0" algn="ctr">
              <a:buNone/>
              <a:defRPr sz="1700" b="1">
                <a:solidFill>
                  <a:srgbClr val="1C3F94"/>
                </a:solidFill>
                <a:latin typeface="Arial Black" panose="020B0A04020102020204" pitchFamily="34" charset="0"/>
                <a:cs typeface="Arial" panose="020B0604020202020204" pitchFamily="34" charset="0"/>
              </a:defRPr>
            </a:lvl1pPr>
          </a:lstStyle>
          <a:p>
            <a:pPr lvl="0"/>
            <a:r>
              <a:rPr lang="en-GB"/>
              <a:t>CEO</a:t>
            </a:r>
          </a:p>
        </p:txBody>
      </p:sp>
      <p:sp>
        <p:nvSpPr>
          <p:cNvPr id="54" name="Text Placeholder 52">
            <a:extLst>
              <a:ext uri="{FF2B5EF4-FFF2-40B4-BE49-F238E27FC236}">
                <a16:creationId xmlns:a16="http://schemas.microsoft.com/office/drawing/2014/main" id="{34AAB392-47E6-97CA-43EB-9C43E0EEC6D0}"/>
              </a:ext>
            </a:extLst>
          </p:cNvPr>
          <p:cNvSpPr>
            <a:spLocks noGrp="1"/>
          </p:cNvSpPr>
          <p:nvPr>
            <p:ph type="body" sz="quarter" idx="15" hasCustomPrompt="1"/>
          </p:nvPr>
        </p:nvSpPr>
        <p:spPr>
          <a:xfrm>
            <a:off x="4004249" y="4872535"/>
            <a:ext cx="1440887" cy="297014"/>
          </a:xfrm>
          <a:prstGeom prst="rect">
            <a:avLst/>
          </a:prstGeom>
        </p:spPr>
        <p:txBody>
          <a:bodyPr/>
          <a:lstStyle>
            <a:lvl1pPr marL="0" indent="0" algn="ctr">
              <a:buNone/>
              <a:defRPr sz="1700" b="1">
                <a:solidFill>
                  <a:srgbClr val="1C3F94"/>
                </a:solidFill>
                <a:latin typeface="Arial Black" panose="020B0A04020102020204" pitchFamily="34" charset="0"/>
                <a:cs typeface="Arial" panose="020B0604020202020204" pitchFamily="34" charset="0"/>
              </a:defRPr>
            </a:lvl1pPr>
          </a:lstStyle>
          <a:p>
            <a:pPr lvl="0"/>
            <a:r>
              <a:rPr lang="en-GB"/>
              <a:t>Founder</a:t>
            </a:r>
          </a:p>
        </p:txBody>
      </p:sp>
      <p:sp>
        <p:nvSpPr>
          <p:cNvPr id="55" name="Text Placeholder 52">
            <a:extLst>
              <a:ext uri="{FF2B5EF4-FFF2-40B4-BE49-F238E27FC236}">
                <a16:creationId xmlns:a16="http://schemas.microsoft.com/office/drawing/2014/main" id="{C901138B-CB60-A649-E696-0DF4BBF6BCC5}"/>
              </a:ext>
            </a:extLst>
          </p:cNvPr>
          <p:cNvSpPr>
            <a:spLocks noGrp="1"/>
          </p:cNvSpPr>
          <p:nvPr>
            <p:ph type="body" sz="quarter" idx="16" hasCustomPrompt="1"/>
          </p:nvPr>
        </p:nvSpPr>
        <p:spPr>
          <a:xfrm>
            <a:off x="6698862" y="4850472"/>
            <a:ext cx="1527067" cy="297014"/>
          </a:xfrm>
          <a:prstGeom prst="rect">
            <a:avLst/>
          </a:prstGeom>
        </p:spPr>
        <p:txBody>
          <a:bodyPr/>
          <a:lstStyle>
            <a:lvl1pPr marL="0" indent="0" algn="ctr">
              <a:buNone/>
              <a:defRPr sz="1700" b="1">
                <a:solidFill>
                  <a:srgbClr val="1C3F94"/>
                </a:solidFill>
                <a:latin typeface="Arial Black" panose="020B0A04020102020204" pitchFamily="34" charset="0"/>
                <a:cs typeface="Arial" panose="020B0604020202020204" pitchFamily="34" charset="0"/>
              </a:defRPr>
            </a:lvl1pPr>
          </a:lstStyle>
          <a:p>
            <a:pPr lvl="0"/>
            <a:r>
              <a:rPr lang="en-GB"/>
              <a:t>Designer</a:t>
            </a:r>
          </a:p>
        </p:txBody>
      </p:sp>
      <p:sp>
        <p:nvSpPr>
          <p:cNvPr id="56" name="Text Placeholder 52">
            <a:extLst>
              <a:ext uri="{FF2B5EF4-FFF2-40B4-BE49-F238E27FC236}">
                <a16:creationId xmlns:a16="http://schemas.microsoft.com/office/drawing/2014/main" id="{B5DCE83D-A23E-E3A9-E69D-028CEDCFA585}"/>
              </a:ext>
            </a:extLst>
          </p:cNvPr>
          <p:cNvSpPr>
            <a:spLocks noGrp="1"/>
          </p:cNvSpPr>
          <p:nvPr>
            <p:ph type="body" sz="quarter" idx="17" hasCustomPrompt="1"/>
          </p:nvPr>
        </p:nvSpPr>
        <p:spPr>
          <a:xfrm>
            <a:off x="9492258" y="4843764"/>
            <a:ext cx="1467809" cy="297014"/>
          </a:xfrm>
          <a:prstGeom prst="rect">
            <a:avLst/>
          </a:prstGeom>
        </p:spPr>
        <p:txBody>
          <a:bodyPr/>
          <a:lstStyle>
            <a:lvl1pPr marL="0" indent="0" algn="ctr">
              <a:buNone/>
              <a:defRPr sz="1700" b="1">
                <a:solidFill>
                  <a:srgbClr val="1C3F94"/>
                </a:solidFill>
                <a:latin typeface="Arial Black" panose="020B0A04020102020204" pitchFamily="34" charset="0"/>
                <a:cs typeface="Arial" panose="020B0604020202020204" pitchFamily="34" charset="0"/>
              </a:defRPr>
            </a:lvl1pPr>
          </a:lstStyle>
          <a:p>
            <a:pPr lvl="0"/>
            <a:r>
              <a:rPr lang="en-GB"/>
              <a:t>Developer</a:t>
            </a:r>
          </a:p>
        </p:txBody>
      </p:sp>
      <p:sp>
        <p:nvSpPr>
          <p:cNvPr id="59" name="Text Placeholder 58">
            <a:extLst>
              <a:ext uri="{FF2B5EF4-FFF2-40B4-BE49-F238E27FC236}">
                <a16:creationId xmlns:a16="http://schemas.microsoft.com/office/drawing/2014/main" id="{104D7274-D990-4968-42E1-515BE9ACA722}"/>
              </a:ext>
            </a:extLst>
          </p:cNvPr>
          <p:cNvSpPr>
            <a:spLocks noGrp="1"/>
          </p:cNvSpPr>
          <p:nvPr>
            <p:ph type="body" sz="quarter" idx="18" hasCustomPrompt="1"/>
          </p:nvPr>
        </p:nvSpPr>
        <p:spPr>
          <a:xfrm>
            <a:off x="1227787" y="5208310"/>
            <a:ext cx="1578034" cy="274482"/>
          </a:xfrm>
          <a:prstGeom prst="rect">
            <a:avLst/>
          </a:prstGeom>
        </p:spPr>
        <p:txBody>
          <a:bodyPr/>
          <a:lstStyle>
            <a:lvl1pPr marL="0" indent="0" algn="ctr">
              <a:buNone/>
              <a:defRPr sz="1200">
                <a:latin typeface="Arial" panose="020B0604020202020204" pitchFamily="34" charset="0"/>
                <a:cs typeface="Arial" panose="020B0604020202020204" pitchFamily="34" charset="0"/>
              </a:defRPr>
            </a:lvl1pPr>
          </a:lstStyle>
          <a:p>
            <a:pPr lvl="0"/>
            <a:r>
              <a:rPr lang="en-GB" sz="1200">
                <a:latin typeface="Arial" panose="020B0604020202020204" pitchFamily="34" charset="0"/>
                <a:cs typeface="Arial" panose="020B0604020202020204" pitchFamily="34" charset="0"/>
              </a:rPr>
              <a:t>Bob Barber</a:t>
            </a:r>
            <a:endParaRPr lang="en-GB"/>
          </a:p>
        </p:txBody>
      </p:sp>
      <p:sp>
        <p:nvSpPr>
          <p:cNvPr id="61" name="Text Placeholder 58">
            <a:extLst>
              <a:ext uri="{FF2B5EF4-FFF2-40B4-BE49-F238E27FC236}">
                <a16:creationId xmlns:a16="http://schemas.microsoft.com/office/drawing/2014/main" id="{656BBD4E-DC31-95F7-DE8E-1BC85EFAF373}"/>
              </a:ext>
            </a:extLst>
          </p:cNvPr>
          <p:cNvSpPr>
            <a:spLocks noGrp="1"/>
          </p:cNvSpPr>
          <p:nvPr>
            <p:ph type="body" sz="quarter" idx="19" hasCustomPrompt="1"/>
          </p:nvPr>
        </p:nvSpPr>
        <p:spPr>
          <a:xfrm>
            <a:off x="3935675" y="5212056"/>
            <a:ext cx="1578034" cy="274482"/>
          </a:xfrm>
          <a:prstGeom prst="rect">
            <a:avLst/>
          </a:prstGeom>
        </p:spPr>
        <p:txBody>
          <a:bodyPr/>
          <a:lstStyle>
            <a:lvl1pPr marL="0" indent="0" algn="ctr">
              <a:buNone/>
              <a:defRPr sz="1200">
                <a:latin typeface="Arial" panose="020B0604020202020204" pitchFamily="34" charset="0"/>
                <a:cs typeface="Arial" panose="020B0604020202020204" pitchFamily="34" charset="0"/>
              </a:defRPr>
            </a:lvl1pPr>
          </a:lstStyle>
          <a:p>
            <a:pPr lvl="0"/>
            <a:r>
              <a:rPr lang="en-GB" sz="1200">
                <a:latin typeface="Arial" panose="020B0604020202020204" pitchFamily="34" charset="0"/>
                <a:cs typeface="Arial" panose="020B0604020202020204" pitchFamily="34" charset="0"/>
              </a:rPr>
              <a:t>Dianne Hudson</a:t>
            </a:r>
            <a:endParaRPr lang="en-GB"/>
          </a:p>
        </p:txBody>
      </p:sp>
      <p:sp>
        <p:nvSpPr>
          <p:cNvPr id="62" name="Text Placeholder 58">
            <a:extLst>
              <a:ext uri="{FF2B5EF4-FFF2-40B4-BE49-F238E27FC236}">
                <a16:creationId xmlns:a16="http://schemas.microsoft.com/office/drawing/2014/main" id="{C24E4E51-E586-C668-664E-DBF3B380D566}"/>
              </a:ext>
            </a:extLst>
          </p:cNvPr>
          <p:cNvSpPr>
            <a:spLocks noGrp="1"/>
          </p:cNvSpPr>
          <p:nvPr>
            <p:ph type="body" sz="quarter" idx="20" hasCustomPrompt="1"/>
          </p:nvPr>
        </p:nvSpPr>
        <p:spPr>
          <a:xfrm>
            <a:off x="6667728" y="5166557"/>
            <a:ext cx="1578034" cy="274482"/>
          </a:xfrm>
          <a:prstGeom prst="rect">
            <a:avLst/>
          </a:prstGeom>
        </p:spPr>
        <p:txBody>
          <a:bodyPr/>
          <a:lstStyle>
            <a:lvl1pPr marL="0" indent="0" algn="ctr">
              <a:buNone/>
              <a:defRPr sz="1200">
                <a:latin typeface="Arial" panose="020B0604020202020204" pitchFamily="34" charset="0"/>
                <a:cs typeface="Arial" panose="020B0604020202020204" pitchFamily="34" charset="0"/>
              </a:defRPr>
            </a:lvl1pPr>
          </a:lstStyle>
          <a:p>
            <a:pPr lvl="0"/>
            <a:r>
              <a:rPr lang="en-GB" sz="1200">
                <a:latin typeface="Arial" panose="020B0604020202020204" pitchFamily="34" charset="0"/>
                <a:cs typeface="Arial" panose="020B0604020202020204" pitchFamily="34" charset="0"/>
              </a:rPr>
              <a:t>Joe Bloggs</a:t>
            </a:r>
            <a:endParaRPr lang="en-GB"/>
          </a:p>
        </p:txBody>
      </p:sp>
      <p:sp>
        <p:nvSpPr>
          <p:cNvPr id="63" name="Text Placeholder 58">
            <a:extLst>
              <a:ext uri="{FF2B5EF4-FFF2-40B4-BE49-F238E27FC236}">
                <a16:creationId xmlns:a16="http://schemas.microsoft.com/office/drawing/2014/main" id="{858816CF-BA16-440E-BA2A-BA3A2FD11471}"/>
              </a:ext>
            </a:extLst>
          </p:cNvPr>
          <p:cNvSpPr>
            <a:spLocks noGrp="1"/>
          </p:cNvSpPr>
          <p:nvPr>
            <p:ph type="body" sz="quarter" idx="21" hasCustomPrompt="1"/>
          </p:nvPr>
        </p:nvSpPr>
        <p:spPr>
          <a:xfrm>
            <a:off x="9437146" y="5175648"/>
            <a:ext cx="1578034" cy="274482"/>
          </a:xfrm>
          <a:prstGeom prst="rect">
            <a:avLst/>
          </a:prstGeom>
        </p:spPr>
        <p:txBody>
          <a:bodyPr/>
          <a:lstStyle>
            <a:lvl1pPr marL="0" indent="0" algn="ctr">
              <a:buNone/>
              <a:defRPr sz="1200">
                <a:latin typeface="Arial" panose="020B0604020202020204" pitchFamily="34" charset="0"/>
                <a:cs typeface="Arial" panose="020B0604020202020204" pitchFamily="34" charset="0"/>
              </a:defRPr>
            </a:lvl1pPr>
          </a:lstStyle>
          <a:p>
            <a:pPr lvl="0"/>
            <a:r>
              <a:rPr lang="en-GB" sz="1200">
                <a:latin typeface="Arial" panose="020B0604020202020204" pitchFamily="34" charset="0"/>
                <a:cs typeface="Arial" panose="020B0604020202020204" pitchFamily="34" charset="0"/>
              </a:rPr>
              <a:t>Ginger McGee</a:t>
            </a:r>
            <a:endParaRPr lang="en-GB"/>
          </a:p>
        </p:txBody>
      </p:sp>
      <p:sp>
        <p:nvSpPr>
          <p:cNvPr id="2" name="Picture Placeholder 2">
            <a:extLst>
              <a:ext uri="{FF2B5EF4-FFF2-40B4-BE49-F238E27FC236}">
                <a16:creationId xmlns:a16="http://schemas.microsoft.com/office/drawing/2014/main" id="{CC2F7C63-AB33-6493-77EE-DE4A5AEC5B84}"/>
              </a:ext>
            </a:extLst>
          </p:cNvPr>
          <p:cNvSpPr>
            <a:spLocks noGrp="1"/>
          </p:cNvSpPr>
          <p:nvPr>
            <p:ph type="pic" sz="quarter" idx="22" hasCustomPrompt="1"/>
          </p:nvPr>
        </p:nvSpPr>
        <p:spPr>
          <a:xfrm>
            <a:off x="4258762" y="2955410"/>
            <a:ext cx="931863" cy="661987"/>
          </a:xfrm>
          <a:prstGeom prst="rect">
            <a:avLst/>
          </a:prstGeom>
        </p:spPr>
        <p:txBody>
          <a:bodyPr/>
          <a:lstStyle>
            <a:lvl1pPr marL="0" indent="0">
              <a:buNone/>
              <a:defRPr sz="1000">
                <a:latin typeface="Arial" panose="020B0604020202020204" pitchFamily="34" charset="0"/>
                <a:cs typeface="Arial" panose="020B0604020202020204" pitchFamily="34" charset="0"/>
              </a:defRPr>
            </a:lvl1pPr>
          </a:lstStyle>
          <a:p>
            <a:r>
              <a:rPr lang="en-GB"/>
              <a:t>Image</a:t>
            </a:r>
          </a:p>
        </p:txBody>
      </p:sp>
      <p:sp>
        <p:nvSpPr>
          <p:cNvPr id="21" name="Picture Placeholder 2">
            <a:extLst>
              <a:ext uri="{FF2B5EF4-FFF2-40B4-BE49-F238E27FC236}">
                <a16:creationId xmlns:a16="http://schemas.microsoft.com/office/drawing/2014/main" id="{A21C7775-8B49-515A-028A-A49BC2F741B0}"/>
              </a:ext>
            </a:extLst>
          </p:cNvPr>
          <p:cNvSpPr>
            <a:spLocks noGrp="1"/>
          </p:cNvSpPr>
          <p:nvPr>
            <p:ph type="pic" sz="quarter" idx="23" hasCustomPrompt="1"/>
          </p:nvPr>
        </p:nvSpPr>
        <p:spPr>
          <a:xfrm>
            <a:off x="7045108" y="2955409"/>
            <a:ext cx="931863" cy="661987"/>
          </a:xfrm>
          <a:prstGeom prst="rect">
            <a:avLst/>
          </a:prstGeom>
        </p:spPr>
        <p:txBody>
          <a:bodyPr/>
          <a:lstStyle>
            <a:lvl1pPr marL="0" indent="0">
              <a:buNone/>
              <a:defRPr sz="1000">
                <a:latin typeface="Arial" panose="020B0604020202020204" pitchFamily="34" charset="0"/>
                <a:cs typeface="Arial" panose="020B0604020202020204" pitchFamily="34" charset="0"/>
              </a:defRPr>
            </a:lvl1pPr>
          </a:lstStyle>
          <a:p>
            <a:r>
              <a:rPr lang="en-GB"/>
              <a:t>Image</a:t>
            </a:r>
          </a:p>
        </p:txBody>
      </p:sp>
      <p:sp>
        <p:nvSpPr>
          <p:cNvPr id="22" name="Picture Placeholder 2">
            <a:extLst>
              <a:ext uri="{FF2B5EF4-FFF2-40B4-BE49-F238E27FC236}">
                <a16:creationId xmlns:a16="http://schemas.microsoft.com/office/drawing/2014/main" id="{20A6CAD7-8784-2275-FF46-6D1E924021F1}"/>
              </a:ext>
            </a:extLst>
          </p:cNvPr>
          <p:cNvSpPr>
            <a:spLocks noGrp="1"/>
          </p:cNvSpPr>
          <p:nvPr>
            <p:ph type="pic" sz="quarter" idx="24" hasCustomPrompt="1"/>
          </p:nvPr>
        </p:nvSpPr>
        <p:spPr>
          <a:xfrm>
            <a:off x="9760230" y="2893699"/>
            <a:ext cx="931863" cy="661987"/>
          </a:xfrm>
          <a:prstGeom prst="rect">
            <a:avLst/>
          </a:prstGeom>
        </p:spPr>
        <p:txBody>
          <a:bodyPr/>
          <a:lstStyle>
            <a:lvl1pPr marL="0" indent="0">
              <a:buNone/>
              <a:defRPr sz="1000">
                <a:latin typeface="Arial" panose="020B0604020202020204" pitchFamily="34" charset="0"/>
                <a:cs typeface="Arial" panose="020B0604020202020204" pitchFamily="34" charset="0"/>
              </a:defRPr>
            </a:lvl1pPr>
          </a:lstStyle>
          <a:p>
            <a:r>
              <a:rPr lang="en-GB"/>
              <a:t>Image</a:t>
            </a:r>
          </a:p>
        </p:txBody>
      </p:sp>
    </p:spTree>
    <p:extLst>
      <p:ext uri="{BB962C8B-B14F-4D97-AF65-F5344CB8AC3E}">
        <p14:creationId xmlns:p14="http://schemas.microsoft.com/office/powerpoint/2010/main" val="30073241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94240" y="4469544"/>
            <a:ext cx="6640416" cy="1035144"/>
          </a:xfrm>
          <a:prstGeom prst="rect">
            <a:avLst/>
          </a:prstGeom>
        </p:spPr>
        <p:txBody>
          <a:bodyPr/>
          <a:lstStyle>
            <a:lvl1pPr>
              <a:lnSpc>
                <a:spcPts val="2100"/>
              </a:lnSpc>
              <a:defRPr sz="1900" b="1" i="0">
                <a:solidFill>
                  <a:srgbClr val="1C3F94"/>
                </a:solidFill>
                <a:latin typeface="Arial" panose="020B0604020202020204" pitchFamily="34" charset="0"/>
                <a:cs typeface="Arial" panose="020B0604020202020204" pitchFamily="34" charset="0"/>
              </a:defRPr>
            </a:lvl1pPr>
          </a:lstStyle>
          <a:p>
            <a:r>
              <a:rPr lang="en-US"/>
              <a:t>Subtitle here</a:t>
            </a:r>
          </a:p>
        </p:txBody>
      </p:sp>
      <p:sp>
        <p:nvSpPr>
          <p:cNvPr id="8" name="Text Placeholder 5">
            <a:extLst>
              <a:ext uri="{FF2B5EF4-FFF2-40B4-BE49-F238E27FC236}">
                <a16:creationId xmlns:a16="http://schemas.microsoft.com/office/drawing/2014/main" id="{84EB1B3A-8E77-0CE5-9C9D-0AFB35994336}"/>
              </a:ext>
            </a:extLst>
          </p:cNvPr>
          <p:cNvSpPr>
            <a:spLocks noGrp="1"/>
          </p:cNvSpPr>
          <p:nvPr>
            <p:ph type="body" sz="quarter" idx="10" hasCustomPrompt="1"/>
          </p:nvPr>
        </p:nvSpPr>
        <p:spPr>
          <a:xfrm>
            <a:off x="885096" y="2026081"/>
            <a:ext cx="6773863" cy="2203450"/>
          </a:xfrm>
          <a:prstGeom prst="rect">
            <a:avLst/>
          </a:prstGeom>
        </p:spPr>
        <p:txBody>
          <a:bodyPr anchor="b" anchorCtr="0"/>
          <a:lstStyle>
            <a:lvl1pPr marL="0" indent="0">
              <a:lnSpc>
                <a:spcPts val="5200"/>
              </a:lnSpc>
              <a:buNone/>
              <a:defRPr sz="5800" b="1" i="0" spc="-120" baseline="0">
                <a:solidFill>
                  <a:srgbClr val="1C3F94"/>
                </a:solidFill>
                <a:latin typeface="Arial" panose="020B0604020202020204" pitchFamily="34" charset="0"/>
                <a:cs typeface="Arial" panose="020B0604020202020204" pitchFamily="34" charset="0"/>
              </a:defRPr>
            </a:lvl1pPr>
            <a:lvl2pPr>
              <a:defRPr b="1" i="0">
                <a:solidFill>
                  <a:srgbClr val="1C3F94"/>
                </a:solidFill>
                <a:latin typeface="Arial" panose="020B0604020202020204" pitchFamily="34" charset="0"/>
                <a:cs typeface="Arial" panose="020B0604020202020204" pitchFamily="34" charset="0"/>
              </a:defRPr>
            </a:lvl2pPr>
            <a:lvl3pPr>
              <a:defRPr b="1" i="0">
                <a:solidFill>
                  <a:srgbClr val="1C3F94"/>
                </a:solidFill>
                <a:latin typeface="Arial" panose="020B0604020202020204" pitchFamily="34" charset="0"/>
                <a:cs typeface="Arial" panose="020B0604020202020204" pitchFamily="34" charset="0"/>
              </a:defRPr>
            </a:lvl3pPr>
            <a:lvl4pPr>
              <a:defRPr b="1" i="0">
                <a:solidFill>
                  <a:srgbClr val="1C3F94"/>
                </a:solidFill>
                <a:latin typeface="Arial" panose="020B0604020202020204" pitchFamily="34" charset="0"/>
                <a:cs typeface="Arial" panose="020B0604020202020204" pitchFamily="34" charset="0"/>
              </a:defRPr>
            </a:lvl4pPr>
            <a:lvl5pPr>
              <a:defRPr b="1" i="0">
                <a:solidFill>
                  <a:srgbClr val="1C3F94"/>
                </a:solidFill>
                <a:latin typeface="Arial" panose="020B0604020202020204" pitchFamily="34" charset="0"/>
                <a:cs typeface="Arial" panose="020B0604020202020204" pitchFamily="34" charset="0"/>
              </a:defRPr>
            </a:lvl5pPr>
          </a:lstStyle>
          <a:p>
            <a:pPr lvl="0"/>
            <a:r>
              <a:rPr lang="en-GB"/>
              <a:t>Insert your section divider slide title</a:t>
            </a:r>
            <a:endParaRPr lang="en-US"/>
          </a:p>
        </p:txBody>
      </p:sp>
    </p:spTree>
    <p:extLst>
      <p:ext uri="{BB962C8B-B14F-4D97-AF65-F5344CB8AC3E}">
        <p14:creationId xmlns:p14="http://schemas.microsoft.com/office/powerpoint/2010/main" val="391023266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Our Team 2">
    <p:spTree>
      <p:nvGrpSpPr>
        <p:cNvPr id="1" name=""/>
        <p:cNvGrpSpPr/>
        <p:nvPr/>
      </p:nvGrpSpPr>
      <p:grpSpPr>
        <a:xfrm>
          <a:off x="0" y="0"/>
          <a:ext cx="0" cy="0"/>
          <a:chOff x="0" y="0"/>
          <a:chExt cx="0" cy="0"/>
        </a:xfrm>
      </p:grpSpPr>
      <p:sp>
        <p:nvSpPr>
          <p:cNvPr id="3" name="Isosceles Triangle 71">
            <a:extLst>
              <a:ext uri="{FF2B5EF4-FFF2-40B4-BE49-F238E27FC236}">
                <a16:creationId xmlns:a16="http://schemas.microsoft.com/office/drawing/2014/main" id="{3759CEB8-4C0E-F8AA-51FE-73193FC41134}"/>
              </a:ext>
            </a:extLst>
          </p:cNvPr>
          <p:cNvSpPr/>
          <p:nvPr userDrawn="1"/>
        </p:nvSpPr>
        <p:spPr>
          <a:xfrm>
            <a:off x="1422393" y="1216719"/>
            <a:ext cx="9347214" cy="4853688"/>
          </a:xfrm>
          <a:prstGeom prst="triangle">
            <a:avLst/>
          </a:prstGeom>
          <a:solidFill>
            <a:srgbClr val="EDED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sz="3599">
              <a:latin typeface="Lato Light" panose="020F0502020204030203" pitchFamily="34" charset="0"/>
            </a:endParaRPr>
          </a:p>
        </p:txBody>
      </p:sp>
      <p:sp>
        <p:nvSpPr>
          <p:cNvPr id="4" name="Rounded Rectangle 2">
            <a:extLst>
              <a:ext uri="{FF2B5EF4-FFF2-40B4-BE49-F238E27FC236}">
                <a16:creationId xmlns:a16="http://schemas.microsoft.com/office/drawing/2014/main" id="{5A418FD1-1B1C-3781-8564-7B2B385AE977}"/>
              </a:ext>
            </a:extLst>
          </p:cNvPr>
          <p:cNvSpPr/>
          <p:nvPr userDrawn="1"/>
        </p:nvSpPr>
        <p:spPr>
          <a:xfrm>
            <a:off x="5157775" y="1521519"/>
            <a:ext cx="1879613" cy="778206"/>
          </a:xfrm>
          <a:prstGeom prst="roundRect">
            <a:avLst/>
          </a:prstGeom>
          <a:solidFill>
            <a:srgbClr val="1C3F9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9977" rtlCol="0" anchor="ctr"/>
          <a:lstStyle/>
          <a:p>
            <a:pPr algn="ctr"/>
            <a:endParaRPr lang="uk-UA" sz="1200">
              <a:latin typeface="Lato Light" panose="020F0502020204030203" pitchFamily="34" charset="0"/>
            </a:endParaRPr>
          </a:p>
        </p:txBody>
      </p:sp>
      <p:sp>
        <p:nvSpPr>
          <p:cNvPr id="5" name="Rounded Rectangle 3">
            <a:extLst>
              <a:ext uri="{FF2B5EF4-FFF2-40B4-BE49-F238E27FC236}">
                <a16:creationId xmlns:a16="http://schemas.microsoft.com/office/drawing/2014/main" id="{2AA1E299-7018-E18D-112D-CA91CD8EDF48}"/>
              </a:ext>
            </a:extLst>
          </p:cNvPr>
          <p:cNvSpPr/>
          <p:nvPr userDrawn="1"/>
        </p:nvSpPr>
        <p:spPr>
          <a:xfrm>
            <a:off x="3197218" y="2890089"/>
            <a:ext cx="1879613" cy="778206"/>
          </a:xfrm>
          <a:prstGeom prst="roundRect">
            <a:avLst/>
          </a:prstGeom>
          <a:solidFill>
            <a:srgbClr val="009F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uk-UA" sz="1000">
              <a:latin typeface="Lato Light" panose="020F0502020204030203" pitchFamily="34" charset="0"/>
            </a:endParaRPr>
          </a:p>
        </p:txBody>
      </p:sp>
      <p:sp>
        <p:nvSpPr>
          <p:cNvPr id="6" name="Rounded Rectangle 4">
            <a:extLst>
              <a:ext uri="{FF2B5EF4-FFF2-40B4-BE49-F238E27FC236}">
                <a16:creationId xmlns:a16="http://schemas.microsoft.com/office/drawing/2014/main" id="{6FA16074-499D-92D3-F558-AE7A6F4DA72B}"/>
              </a:ext>
            </a:extLst>
          </p:cNvPr>
          <p:cNvSpPr/>
          <p:nvPr userDrawn="1"/>
        </p:nvSpPr>
        <p:spPr>
          <a:xfrm>
            <a:off x="7115170" y="2890089"/>
            <a:ext cx="1879613" cy="778206"/>
          </a:xfrm>
          <a:prstGeom prst="roundRect">
            <a:avLst/>
          </a:prstGeom>
          <a:solidFill>
            <a:srgbClr val="009F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uk-UA" sz="1000">
              <a:latin typeface="Lato Light" panose="020F0502020204030203" pitchFamily="34" charset="0"/>
            </a:endParaRPr>
          </a:p>
        </p:txBody>
      </p:sp>
      <p:sp>
        <p:nvSpPr>
          <p:cNvPr id="7" name="Rounded Rectangle 5">
            <a:extLst>
              <a:ext uri="{FF2B5EF4-FFF2-40B4-BE49-F238E27FC236}">
                <a16:creationId xmlns:a16="http://schemas.microsoft.com/office/drawing/2014/main" id="{33756923-205C-9317-4DDE-E67B6B59D885}"/>
              </a:ext>
            </a:extLst>
          </p:cNvPr>
          <p:cNvSpPr/>
          <p:nvPr userDrawn="1"/>
        </p:nvSpPr>
        <p:spPr>
          <a:xfrm>
            <a:off x="2278375" y="4261688"/>
            <a:ext cx="1691652" cy="778206"/>
          </a:xfrm>
          <a:prstGeom prst="roundRect">
            <a:avLst/>
          </a:prstGeom>
          <a:solidFill>
            <a:srgbClr val="00A5B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uk-UA" sz="1000">
              <a:latin typeface="Lato Light" panose="020F0502020204030203" pitchFamily="34" charset="0"/>
            </a:endParaRPr>
          </a:p>
        </p:txBody>
      </p:sp>
      <p:sp>
        <p:nvSpPr>
          <p:cNvPr id="8" name="Rounded Rectangle 6">
            <a:extLst>
              <a:ext uri="{FF2B5EF4-FFF2-40B4-BE49-F238E27FC236}">
                <a16:creationId xmlns:a16="http://schemas.microsoft.com/office/drawing/2014/main" id="{4C7F64C6-B595-0C8E-A4BD-3B55520C6883}"/>
              </a:ext>
            </a:extLst>
          </p:cNvPr>
          <p:cNvSpPr/>
          <p:nvPr userDrawn="1"/>
        </p:nvSpPr>
        <p:spPr>
          <a:xfrm>
            <a:off x="4268781" y="4261688"/>
            <a:ext cx="1691652" cy="778206"/>
          </a:xfrm>
          <a:prstGeom prst="roundRect">
            <a:avLst/>
          </a:prstGeom>
          <a:solidFill>
            <a:srgbClr val="00A5B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uk-UA" sz="1000">
              <a:latin typeface="Lato Light" panose="020F0502020204030203" pitchFamily="34" charset="0"/>
            </a:endParaRPr>
          </a:p>
        </p:txBody>
      </p:sp>
      <p:sp>
        <p:nvSpPr>
          <p:cNvPr id="9" name="Rounded Rectangle 7">
            <a:extLst>
              <a:ext uri="{FF2B5EF4-FFF2-40B4-BE49-F238E27FC236}">
                <a16:creationId xmlns:a16="http://schemas.microsoft.com/office/drawing/2014/main" id="{79AB6EE9-DE1B-2E24-3904-6C6F9069184C}"/>
              </a:ext>
            </a:extLst>
          </p:cNvPr>
          <p:cNvSpPr/>
          <p:nvPr userDrawn="1"/>
        </p:nvSpPr>
        <p:spPr>
          <a:xfrm>
            <a:off x="6231568" y="4261688"/>
            <a:ext cx="1691652" cy="778206"/>
          </a:xfrm>
          <a:prstGeom prst="roundRect">
            <a:avLst/>
          </a:prstGeom>
          <a:solidFill>
            <a:srgbClr val="00A5B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uk-UA" sz="1000">
              <a:latin typeface="Lato Light" panose="020F0502020204030203" pitchFamily="34" charset="0"/>
            </a:endParaRPr>
          </a:p>
        </p:txBody>
      </p:sp>
      <p:sp>
        <p:nvSpPr>
          <p:cNvPr id="10" name="Rounded Rectangle 8">
            <a:extLst>
              <a:ext uri="{FF2B5EF4-FFF2-40B4-BE49-F238E27FC236}">
                <a16:creationId xmlns:a16="http://schemas.microsoft.com/office/drawing/2014/main" id="{695321B1-E3C0-275F-89EE-7D674F0BD76E}"/>
              </a:ext>
            </a:extLst>
          </p:cNvPr>
          <p:cNvSpPr/>
          <p:nvPr userDrawn="1"/>
        </p:nvSpPr>
        <p:spPr>
          <a:xfrm>
            <a:off x="8221974" y="4261688"/>
            <a:ext cx="1691652" cy="778206"/>
          </a:xfrm>
          <a:prstGeom prst="roundRect">
            <a:avLst/>
          </a:prstGeom>
          <a:solidFill>
            <a:srgbClr val="00A5B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uk-UA" sz="1000">
              <a:latin typeface="Lato Light" panose="020F0502020204030203" pitchFamily="34" charset="0"/>
            </a:endParaRPr>
          </a:p>
        </p:txBody>
      </p:sp>
      <p:sp>
        <p:nvSpPr>
          <p:cNvPr id="11" name="Rounded Rectangle 9">
            <a:extLst>
              <a:ext uri="{FF2B5EF4-FFF2-40B4-BE49-F238E27FC236}">
                <a16:creationId xmlns:a16="http://schemas.microsoft.com/office/drawing/2014/main" id="{7325E258-51BF-B40F-94E7-94B7EFFC367E}"/>
              </a:ext>
            </a:extLst>
          </p:cNvPr>
          <p:cNvSpPr/>
          <p:nvPr userDrawn="1"/>
        </p:nvSpPr>
        <p:spPr>
          <a:xfrm>
            <a:off x="1107684" y="5633288"/>
            <a:ext cx="1691652" cy="778206"/>
          </a:xfrm>
          <a:prstGeom prst="roundRect">
            <a:avLst/>
          </a:prstGeom>
          <a:solidFill>
            <a:srgbClr val="FFCD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uk-UA" sz="1000">
              <a:latin typeface="Lato Light" panose="020F0502020204030203" pitchFamily="34" charset="0"/>
            </a:endParaRPr>
          </a:p>
        </p:txBody>
      </p:sp>
      <p:sp>
        <p:nvSpPr>
          <p:cNvPr id="12" name="Rounded Rectangle 10">
            <a:extLst>
              <a:ext uri="{FF2B5EF4-FFF2-40B4-BE49-F238E27FC236}">
                <a16:creationId xmlns:a16="http://schemas.microsoft.com/office/drawing/2014/main" id="{2E63E8D1-A0C3-0202-EC2E-491304BE7902}"/>
              </a:ext>
            </a:extLst>
          </p:cNvPr>
          <p:cNvSpPr/>
          <p:nvPr userDrawn="1"/>
        </p:nvSpPr>
        <p:spPr>
          <a:xfrm>
            <a:off x="3473748" y="5633288"/>
            <a:ext cx="1691652" cy="778206"/>
          </a:xfrm>
          <a:prstGeom prst="roundRect">
            <a:avLst/>
          </a:prstGeom>
          <a:solidFill>
            <a:srgbClr val="FFCD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uk-UA" sz="1000">
              <a:latin typeface="Lato Light" panose="020F0502020204030203" pitchFamily="34" charset="0"/>
            </a:endParaRPr>
          </a:p>
        </p:txBody>
      </p:sp>
      <p:sp>
        <p:nvSpPr>
          <p:cNvPr id="13" name="Rounded Rectangle 11">
            <a:extLst>
              <a:ext uri="{FF2B5EF4-FFF2-40B4-BE49-F238E27FC236}">
                <a16:creationId xmlns:a16="http://schemas.microsoft.com/office/drawing/2014/main" id="{D8F3DA9E-5EB7-8EB9-00B1-4D8512ADE436}"/>
              </a:ext>
            </a:extLst>
          </p:cNvPr>
          <p:cNvSpPr/>
          <p:nvPr userDrawn="1"/>
        </p:nvSpPr>
        <p:spPr>
          <a:xfrm>
            <a:off x="7026599" y="5633288"/>
            <a:ext cx="1691652" cy="778206"/>
          </a:xfrm>
          <a:prstGeom prst="roundRect">
            <a:avLst/>
          </a:prstGeom>
          <a:solidFill>
            <a:srgbClr val="FFCD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uk-UA" sz="1000">
              <a:latin typeface="Lato Light" panose="020F0502020204030203" pitchFamily="34" charset="0"/>
            </a:endParaRPr>
          </a:p>
        </p:txBody>
      </p:sp>
      <p:sp>
        <p:nvSpPr>
          <p:cNvPr id="14" name="Rounded Rectangle 12">
            <a:extLst>
              <a:ext uri="{FF2B5EF4-FFF2-40B4-BE49-F238E27FC236}">
                <a16:creationId xmlns:a16="http://schemas.microsoft.com/office/drawing/2014/main" id="{7F898F33-D38B-A23C-C030-A5BCF79A9212}"/>
              </a:ext>
            </a:extLst>
          </p:cNvPr>
          <p:cNvSpPr/>
          <p:nvPr userDrawn="1"/>
        </p:nvSpPr>
        <p:spPr>
          <a:xfrm>
            <a:off x="9392663" y="5633288"/>
            <a:ext cx="1691652" cy="778206"/>
          </a:xfrm>
          <a:prstGeom prst="roundRect">
            <a:avLst/>
          </a:prstGeom>
          <a:solidFill>
            <a:srgbClr val="FFCD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endParaRPr lang="uk-UA" sz="1000">
              <a:latin typeface="Lato Light" panose="020F0502020204030203" pitchFamily="34" charset="0"/>
            </a:endParaRPr>
          </a:p>
        </p:txBody>
      </p:sp>
      <p:cxnSp>
        <p:nvCxnSpPr>
          <p:cNvPr id="15" name="Elbow Connector 49">
            <a:extLst>
              <a:ext uri="{FF2B5EF4-FFF2-40B4-BE49-F238E27FC236}">
                <a16:creationId xmlns:a16="http://schemas.microsoft.com/office/drawing/2014/main" id="{8C37081C-C698-1993-E707-8AA2D0FC4DD4}"/>
              </a:ext>
            </a:extLst>
          </p:cNvPr>
          <p:cNvCxnSpPr>
            <a:cxnSpLocks/>
            <a:stCxn id="4" idx="2"/>
            <a:endCxn id="6" idx="0"/>
          </p:cNvCxnSpPr>
          <p:nvPr userDrawn="1"/>
        </p:nvCxnSpPr>
        <p:spPr>
          <a:xfrm rot="16200000" flipH="1">
            <a:off x="6781097" y="1616209"/>
            <a:ext cx="590365" cy="1957395"/>
          </a:xfrm>
          <a:prstGeom prst="bentConnector3">
            <a:avLst/>
          </a:prstGeom>
          <a:ln w="38100">
            <a:solidFill>
              <a:srgbClr val="A5A5A5"/>
            </a:solidFill>
            <a:tailEnd type="triangle"/>
          </a:ln>
        </p:spPr>
        <p:style>
          <a:lnRef idx="1">
            <a:schemeClr val="accent1"/>
          </a:lnRef>
          <a:fillRef idx="0">
            <a:schemeClr val="accent1"/>
          </a:fillRef>
          <a:effectRef idx="0">
            <a:schemeClr val="accent1"/>
          </a:effectRef>
          <a:fontRef idx="minor">
            <a:schemeClr val="tx1"/>
          </a:fontRef>
        </p:style>
      </p:cxnSp>
      <p:cxnSp>
        <p:nvCxnSpPr>
          <p:cNvPr id="16" name="Elbow Connector 51">
            <a:extLst>
              <a:ext uri="{FF2B5EF4-FFF2-40B4-BE49-F238E27FC236}">
                <a16:creationId xmlns:a16="http://schemas.microsoft.com/office/drawing/2014/main" id="{E8599582-053E-3512-58A3-7B6E18DBA55E}"/>
              </a:ext>
            </a:extLst>
          </p:cNvPr>
          <p:cNvCxnSpPr>
            <a:cxnSpLocks/>
            <a:stCxn id="4" idx="2"/>
            <a:endCxn id="5" idx="0"/>
          </p:cNvCxnSpPr>
          <p:nvPr userDrawn="1"/>
        </p:nvCxnSpPr>
        <p:spPr>
          <a:xfrm rot="5400000">
            <a:off x="4822121" y="1614628"/>
            <a:ext cx="590365" cy="1960557"/>
          </a:xfrm>
          <a:prstGeom prst="bentConnector3">
            <a:avLst>
              <a:gd name="adj1" fmla="val 50000"/>
            </a:avLst>
          </a:prstGeom>
          <a:ln w="38100">
            <a:solidFill>
              <a:srgbClr val="A5A5A5"/>
            </a:solidFill>
            <a:tailEnd type="triangle"/>
          </a:ln>
        </p:spPr>
        <p:style>
          <a:lnRef idx="1">
            <a:schemeClr val="accent1"/>
          </a:lnRef>
          <a:fillRef idx="0">
            <a:schemeClr val="accent1"/>
          </a:fillRef>
          <a:effectRef idx="0">
            <a:schemeClr val="accent1"/>
          </a:effectRef>
          <a:fontRef idx="minor">
            <a:schemeClr val="tx1"/>
          </a:fontRef>
        </p:style>
      </p:cxnSp>
      <p:cxnSp>
        <p:nvCxnSpPr>
          <p:cNvPr id="17" name="Elbow Connector 54">
            <a:extLst>
              <a:ext uri="{FF2B5EF4-FFF2-40B4-BE49-F238E27FC236}">
                <a16:creationId xmlns:a16="http://schemas.microsoft.com/office/drawing/2014/main" id="{A5A02DF5-7ED2-ACFD-C181-AA9DE2ECB1A2}"/>
              </a:ext>
            </a:extLst>
          </p:cNvPr>
          <p:cNvCxnSpPr>
            <a:cxnSpLocks/>
            <a:stCxn id="6" idx="2"/>
            <a:endCxn id="10" idx="0"/>
          </p:cNvCxnSpPr>
          <p:nvPr userDrawn="1"/>
        </p:nvCxnSpPr>
        <p:spPr>
          <a:xfrm rot="16200000" flipH="1">
            <a:off x="8264691" y="3458579"/>
            <a:ext cx="593394" cy="1012824"/>
          </a:xfrm>
          <a:prstGeom prst="bentConnector3">
            <a:avLst>
              <a:gd name="adj1" fmla="val 50000"/>
            </a:avLst>
          </a:prstGeom>
          <a:ln w="38100">
            <a:solidFill>
              <a:srgbClr val="A5A5A5"/>
            </a:solidFill>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55">
            <a:extLst>
              <a:ext uri="{FF2B5EF4-FFF2-40B4-BE49-F238E27FC236}">
                <a16:creationId xmlns:a16="http://schemas.microsoft.com/office/drawing/2014/main" id="{BDD215F1-6D36-E89E-9B00-80726C76E948}"/>
              </a:ext>
            </a:extLst>
          </p:cNvPr>
          <p:cNvCxnSpPr>
            <a:cxnSpLocks/>
            <a:stCxn id="6" idx="2"/>
            <a:endCxn id="9" idx="0"/>
          </p:cNvCxnSpPr>
          <p:nvPr userDrawn="1"/>
        </p:nvCxnSpPr>
        <p:spPr>
          <a:xfrm rot="5400000">
            <a:off x="7269488" y="3476200"/>
            <a:ext cx="593394" cy="977583"/>
          </a:xfrm>
          <a:prstGeom prst="bentConnector3">
            <a:avLst>
              <a:gd name="adj1" fmla="val 50000"/>
            </a:avLst>
          </a:prstGeom>
          <a:ln w="38100">
            <a:solidFill>
              <a:srgbClr val="A5A5A5"/>
            </a:solidFill>
            <a:tailEnd type="triangle"/>
          </a:ln>
        </p:spPr>
        <p:style>
          <a:lnRef idx="1">
            <a:schemeClr val="accent1"/>
          </a:lnRef>
          <a:fillRef idx="0">
            <a:schemeClr val="accent1"/>
          </a:fillRef>
          <a:effectRef idx="0">
            <a:schemeClr val="accent1"/>
          </a:effectRef>
          <a:fontRef idx="minor">
            <a:schemeClr val="tx1"/>
          </a:fontRef>
        </p:style>
      </p:cxnSp>
      <p:cxnSp>
        <p:nvCxnSpPr>
          <p:cNvPr id="19" name="Elbow Connector 56">
            <a:extLst>
              <a:ext uri="{FF2B5EF4-FFF2-40B4-BE49-F238E27FC236}">
                <a16:creationId xmlns:a16="http://schemas.microsoft.com/office/drawing/2014/main" id="{38DE3A04-E360-D31B-DC0C-7636DB65EFB8}"/>
              </a:ext>
            </a:extLst>
          </p:cNvPr>
          <p:cNvCxnSpPr>
            <a:cxnSpLocks/>
            <a:stCxn id="5" idx="2"/>
            <a:endCxn id="8" idx="0"/>
          </p:cNvCxnSpPr>
          <p:nvPr userDrawn="1"/>
        </p:nvCxnSpPr>
        <p:spPr>
          <a:xfrm rot="16200000" flipH="1">
            <a:off x="4329119" y="3476200"/>
            <a:ext cx="593394" cy="977583"/>
          </a:xfrm>
          <a:prstGeom prst="bentConnector3">
            <a:avLst>
              <a:gd name="adj1" fmla="val 50000"/>
            </a:avLst>
          </a:prstGeom>
          <a:ln w="38100">
            <a:solidFill>
              <a:srgbClr val="A5A5A5"/>
            </a:solidFill>
            <a:tailEnd type="triangle"/>
          </a:ln>
        </p:spPr>
        <p:style>
          <a:lnRef idx="1">
            <a:schemeClr val="accent1"/>
          </a:lnRef>
          <a:fillRef idx="0">
            <a:schemeClr val="accent1"/>
          </a:fillRef>
          <a:effectRef idx="0">
            <a:schemeClr val="accent1"/>
          </a:effectRef>
          <a:fontRef idx="minor">
            <a:schemeClr val="tx1"/>
          </a:fontRef>
        </p:style>
      </p:cxnSp>
      <p:cxnSp>
        <p:nvCxnSpPr>
          <p:cNvPr id="20" name="Elbow Connector 57">
            <a:extLst>
              <a:ext uri="{FF2B5EF4-FFF2-40B4-BE49-F238E27FC236}">
                <a16:creationId xmlns:a16="http://schemas.microsoft.com/office/drawing/2014/main" id="{605DFD81-028D-740C-B090-1ABD1064B2BA}"/>
              </a:ext>
            </a:extLst>
          </p:cNvPr>
          <p:cNvCxnSpPr>
            <a:cxnSpLocks/>
            <a:stCxn id="5" idx="2"/>
            <a:endCxn id="7" idx="0"/>
          </p:cNvCxnSpPr>
          <p:nvPr userDrawn="1"/>
        </p:nvCxnSpPr>
        <p:spPr>
          <a:xfrm rot="5400000">
            <a:off x="3333916" y="3458579"/>
            <a:ext cx="593394" cy="1012824"/>
          </a:xfrm>
          <a:prstGeom prst="bentConnector3">
            <a:avLst>
              <a:gd name="adj1" fmla="val 50000"/>
            </a:avLst>
          </a:prstGeom>
          <a:ln w="38100">
            <a:solidFill>
              <a:srgbClr val="A5A5A5"/>
            </a:solidFill>
            <a:tailEnd type="triangle"/>
          </a:ln>
        </p:spPr>
        <p:style>
          <a:lnRef idx="1">
            <a:schemeClr val="accent1"/>
          </a:lnRef>
          <a:fillRef idx="0">
            <a:schemeClr val="accent1"/>
          </a:fillRef>
          <a:effectRef idx="0">
            <a:schemeClr val="accent1"/>
          </a:effectRef>
          <a:fontRef idx="minor">
            <a:schemeClr val="tx1"/>
          </a:fontRef>
        </p:style>
      </p:cxnSp>
      <p:cxnSp>
        <p:nvCxnSpPr>
          <p:cNvPr id="21" name="Elbow Connector 58">
            <a:extLst>
              <a:ext uri="{FF2B5EF4-FFF2-40B4-BE49-F238E27FC236}">
                <a16:creationId xmlns:a16="http://schemas.microsoft.com/office/drawing/2014/main" id="{1A08AAEB-C8CB-73E2-9E27-4AD0C1C1AB1C}"/>
              </a:ext>
            </a:extLst>
          </p:cNvPr>
          <p:cNvCxnSpPr>
            <a:cxnSpLocks/>
            <a:stCxn id="7" idx="2"/>
            <a:endCxn id="12" idx="0"/>
          </p:cNvCxnSpPr>
          <p:nvPr userDrawn="1"/>
        </p:nvCxnSpPr>
        <p:spPr>
          <a:xfrm rot="16200000" flipH="1">
            <a:off x="3425190" y="4738904"/>
            <a:ext cx="593395" cy="1195374"/>
          </a:xfrm>
          <a:prstGeom prst="bentConnector3">
            <a:avLst>
              <a:gd name="adj1" fmla="val 50000"/>
            </a:avLst>
          </a:prstGeom>
          <a:ln w="38100">
            <a:solidFill>
              <a:srgbClr val="A5A5A5"/>
            </a:solidFill>
            <a:tailEnd type="triangle"/>
          </a:ln>
        </p:spPr>
        <p:style>
          <a:lnRef idx="1">
            <a:schemeClr val="accent1"/>
          </a:lnRef>
          <a:fillRef idx="0">
            <a:schemeClr val="accent1"/>
          </a:fillRef>
          <a:effectRef idx="0">
            <a:schemeClr val="accent1"/>
          </a:effectRef>
          <a:fontRef idx="minor">
            <a:schemeClr val="tx1"/>
          </a:fontRef>
        </p:style>
      </p:cxnSp>
      <p:cxnSp>
        <p:nvCxnSpPr>
          <p:cNvPr id="22" name="Elbow Connector 59">
            <a:extLst>
              <a:ext uri="{FF2B5EF4-FFF2-40B4-BE49-F238E27FC236}">
                <a16:creationId xmlns:a16="http://schemas.microsoft.com/office/drawing/2014/main" id="{1DD65049-182C-8AA4-56F1-8869C83677B5}"/>
              </a:ext>
            </a:extLst>
          </p:cNvPr>
          <p:cNvCxnSpPr>
            <a:cxnSpLocks/>
            <a:stCxn id="7" idx="2"/>
            <a:endCxn id="11" idx="0"/>
          </p:cNvCxnSpPr>
          <p:nvPr userDrawn="1"/>
        </p:nvCxnSpPr>
        <p:spPr>
          <a:xfrm rot="5400000">
            <a:off x="2242159" y="4751246"/>
            <a:ext cx="593395" cy="1170691"/>
          </a:xfrm>
          <a:prstGeom prst="bentConnector3">
            <a:avLst>
              <a:gd name="adj1" fmla="val 50000"/>
            </a:avLst>
          </a:prstGeom>
          <a:ln w="38100">
            <a:solidFill>
              <a:srgbClr val="A5A5A5"/>
            </a:solidFill>
            <a:tailEnd type="triangle"/>
          </a:ln>
        </p:spPr>
        <p:style>
          <a:lnRef idx="1">
            <a:schemeClr val="accent1"/>
          </a:lnRef>
          <a:fillRef idx="0">
            <a:schemeClr val="accent1"/>
          </a:fillRef>
          <a:effectRef idx="0">
            <a:schemeClr val="accent1"/>
          </a:effectRef>
          <a:fontRef idx="minor">
            <a:schemeClr val="tx1"/>
          </a:fontRef>
        </p:style>
      </p:cxnSp>
      <p:cxnSp>
        <p:nvCxnSpPr>
          <p:cNvPr id="23" name="Elbow Connector 60">
            <a:extLst>
              <a:ext uri="{FF2B5EF4-FFF2-40B4-BE49-F238E27FC236}">
                <a16:creationId xmlns:a16="http://schemas.microsoft.com/office/drawing/2014/main" id="{5E3C600F-0502-4577-8E55-5AD3190C72C8}"/>
              </a:ext>
            </a:extLst>
          </p:cNvPr>
          <p:cNvCxnSpPr>
            <a:cxnSpLocks/>
            <a:stCxn id="10" idx="2"/>
            <a:endCxn id="14" idx="0"/>
          </p:cNvCxnSpPr>
          <p:nvPr userDrawn="1"/>
        </p:nvCxnSpPr>
        <p:spPr>
          <a:xfrm rot="16200000" flipH="1">
            <a:off x="9356448" y="4751246"/>
            <a:ext cx="593395" cy="1170689"/>
          </a:xfrm>
          <a:prstGeom prst="bentConnector3">
            <a:avLst>
              <a:gd name="adj1" fmla="val 50000"/>
            </a:avLst>
          </a:prstGeom>
          <a:ln w="38100">
            <a:solidFill>
              <a:srgbClr val="A5A5A5"/>
            </a:solidFill>
            <a:tailEnd type="triangle"/>
          </a:ln>
        </p:spPr>
        <p:style>
          <a:lnRef idx="1">
            <a:schemeClr val="accent1"/>
          </a:lnRef>
          <a:fillRef idx="0">
            <a:schemeClr val="accent1"/>
          </a:fillRef>
          <a:effectRef idx="0">
            <a:schemeClr val="accent1"/>
          </a:effectRef>
          <a:fontRef idx="minor">
            <a:schemeClr val="tx1"/>
          </a:fontRef>
        </p:style>
      </p:cxnSp>
      <p:cxnSp>
        <p:nvCxnSpPr>
          <p:cNvPr id="24" name="Elbow Connector 61">
            <a:extLst>
              <a:ext uri="{FF2B5EF4-FFF2-40B4-BE49-F238E27FC236}">
                <a16:creationId xmlns:a16="http://schemas.microsoft.com/office/drawing/2014/main" id="{55D163AE-6C69-0B02-535A-46D147497AE2}"/>
              </a:ext>
            </a:extLst>
          </p:cNvPr>
          <p:cNvCxnSpPr>
            <a:cxnSpLocks/>
            <a:stCxn id="10" idx="2"/>
            <a:endCxn id="13" idx="0"/>
          </p:cNvCxnSpPr>
          <p:nvPr userDrawn="1"/>
        </p:nvCxnSpPr>
        <p:spPr>
          <a:xfrm rot="5400000">
            <a:off x="8173416" y="4738903"/>
            <a:ext cx="593395" cy="1195375"/>
          </a:xfrm>
          <a:prstGeom prst="bentConnector3">
            <a:avLst>
              <a:gd name="adj1" fmla="val 50000"/>
            </a:avLst>
          </a:prstGeom>
          <a:ln w="38100">
            <a:solidFill>
              <a:srgbClr val="A5A5A5"/>
            </a:solidFill>
            <a:tailEnd type="triangle"/>
          </a:ln>
        </p:spPr>
        <p:style>
          <a:lnRef idx="1">
            <a:schemeClr val="accent1"/>
          </a:lnRef>
          <a:fillRef idx="0">
            <a:schemeClr val="accent1"/>
          </a:fillRef>
          <a:effectRef idx="0">
            <a:schemeClr val="accent1"/>
          </a:effectRef>
          <a:fontRef idx="minor">
            <a:schemeClr val="tx1"/>
          </a:fontRef>
        </p:style>
      </p:cxnSp>
      <p:sp>
        <p:nvSpPr>
          <p:cNvPr id="47" name="Title 1">
            <a:extLst>
              <a:ext uri="{FF2B5EF4-FFF2-40B4-BE49-F238E27FC236}">
                <a16:creationId xmlns:a16="http://schemas.microsoft.com/office/drawing/2014/main" id="{D9BFBC57-5869-6D15-E3E3-EC7FAE2E9D6B}"/>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Our team</a:t>
            </a:r>
          </a:p>
        </p:txBody>
      </p:sp>
      <p:sp>
        <p:nvSpPr>
          <p:cNvPr id="50" name="Text Placeholder 49">
            <a:extLst>
              <a:ext uri="{FF2B5EF4-FFF2-40B4-BE49-F238E27FC236}">
                <a16:creationId xmlns:a16="http://schemas.microsoft.com/office/drawing/2014/main" id="{5D2D7958-28E5-9FF7-F37D-DC2267A48F6B}"/>
              </a:ext>
            </a:extLst>
          </p:cNvPr>
          <p:cNvSpPr>
            <a:spLocks noGrp="1"/>
          </p:cNvSpPr>
          <p:nvPr>
            <p:ph type="body" sz="quarter" idx="10" hasCustomPrompt="1"/>
          </p:nvPr>
        </p:nvSpPr>
        <p:spPr>
          <a:xfrm>
            <a:off x="5513434" y="1651947"/>
            <a:ext cx="1169988" cy="292186"/>
          </a:xfrm>
          <a:prstGeom prst="rect">
            <a:avLst/>
          </a:prstGeom>
        </p:spPr>
        <p:txBody>
          <a:bodyPr/>
          <a:lstStyle>
            <a:lvl1pPr marL="0" indent="0" algn="ctr">
              <a:buNone/>
              <a:defRPr sz="1400">
                <a:solidFill>
                  <a:schemeClr val="bg1"/>
                </a:solidFill>
                <a:latin typeface="Arial Black" panose="020B0A04020102020204" pitchFamily="34" charset="0"/>
              </a:defRPr>
            </a:lvl1pPr>
          </a:lstStyle>
          <a:p>
            <a:pPr lvl="0"/>
            <a:r>
              <a:rPr lang="en-GB" sz="1400">
                <a:latin typeface="Arial Black" panose="020B0A04020102020204" pitchFamily="34" charset="0"/>
              </a:rPr>
              <a:t>NAME</a:t>
            </a:r>
            <a:endParaRPr lang="en-GB"/>
          </a:p>
        </p:txBody>
      </p:sp>
      <p:sp>
        <p:nvSpPr>
          <p:cNvPr id="53" name="Text Placeholder 52">
            <a:extLst>
              <a:ext uri="{FF2B5EF4-FFF2-40B4-BE49-F238E27FC236}">
                <a16:creationId xmlns:a16="http://schemas.microsoft.com/office/drawing/2014/main" id="{CD3B5E08-6669-D6EA-6625-FE919AC3392A}"/>
              </a:ext>
            </a:extLst>
          </p:cNvPr>
          <p:cNvSpPr>
            <a:spLocks noGrp="1"/>
          </p:cNvSpPr>
          <p:nvPr>
            <p:ph type="body" sz="quarter" idx="11" hasCustomPrompt="1"/>
          </p:nvPr>
        </p:nvSpPr>
        <p:spPr>
          <a:xfrm>
            <a:off x="5602638" y="1928509"/>
            <a:ext cx="986724" cy="310806"/>
          </a:xfrm>
          <a:prstGeom prst="rect">
            <a:avLst/>
          </a:prstGeom>
        </p:spPr>
        <p:txBody>
          <a:bodyPr/>
          <a:lstStyle>
            <a:lvl1pPr marL="0" indent="0" algn="ctr">
              <a:buNone/>
              <a:defRPr sz="1400">
                <a:solidFill>
                  <a:schemeClr val="bg1"/>
                </a:solidFill>
                <a:latin typeface="Arial" panose="020B0604020202020204" pitchFamily="34" charset="0"/>
                <a:cs typeface="Arial" panose="020B0604020202020204" pitchFamily="34" charset="0"/>
              </a:defRPr>
            </a:lvl1pPr>
          </a:lstStyle>
          <a:p>
            <a:pPr lvl="0"/>
            <a:r>
              <a:rPr lang="en-GB" sz="1400">
                <a:latin typeface="Arial" panose="020B0604020202020204" pitchFamily="34" charset="0"/>
                <a:cs typeface="Arial" panose="020B0604020202020204" pitchFamily="34" charset="0"/>
              </a:rPr>
              <a:t>Title</a:t>
            </a:r>
            <a:endParaRPr lang="en-GB"/>
          </a:p>
        </p:txBody>
      </p:sp>
      <p:sp>
        <p:nvSpPr>
          <p:cNvPr id="54" name="Text Placeholder 49">
            <a:extLst>
              <a:ext uri="{FF2B5EF4-FFF2-40B4-BE49-F238E27FC236}">
                <a16:creationId xmlns:a16="http://schemas.microsoft.com/office/drawing/2014/main" id="{43B61867-39D6-3AF1-2A52-3D8BE490F002}"/>
              </a:ext>
            </a:extLst>
          </p:cNvPr>
          <p:cNvSpPr>
            <a:spLocks noGrp="1"/>
          </p:cNvSpPr>
          <p:nvPr>
            <p:ph type="body" sz="quarter" idx="12" hasCustomPrompt="1"/>
          </p:nvPr>
        </p:nvSpPr>
        <p:spPr>
          <a:xfrm>
            <a:off x="3552030" y="2972243"/>
            <a:ext cx="1169988" cy="292186"/>
          </a:xfrm>
          <a:prstGeom prst="rect">
            <a:avLst/>
          </a:prstGeom>
        </p:spPr>
        <p:txBody>
          <a:bodyPr/>
          <a:lstStyle>
            <a:lvl1pPr marL="0" indent="0" algn="ctr">
              <a:buNone/>
              <a:defRPr sz="1400">
                <a:solidFill>
                  <a:schemeClr val="bg1"/>
                </a:solidFill>
                <a:latin typeface="Arial Black" panose="020B0A04020102020204" pitchFamily="34" charset="0"/>
              </a:defRPr>
            </a:lvl1pPr>
          </a:lstStyle>
          <a:p>
            <a:pPr lvl="0"/>
            <a:r>
              <a:rPr lang="en-GB" sz="1400">
                <a:latin typeface="Arial Black" panose="020B0A04020102020204" pitchFamily="34" charset="0"/>
              </a:rPr>
              <a:t>NAME</a:t>
            </a:r>
            <a:endParaRPr lang="en-GB"/>
          </a:p>
        </p:txBody>
      </p:sp>
      <p:sp>
        <p:nvSpPr>
          <p:cNvPr id="55" name="Text Placeholder 52">
            <a:extLst>
              <a:ext uri="{FF2B5EF4-FFF2-40B4-BE49-F238E27FC236}">
                <a16:creationId xmlns:a16="http://schemas.microsoft.com/office/drawing/2014/main" id="{31B5E522-38C4-C6B4-6FBC-93D5F2908007}"/>
              </a:ext>
            </a:extLst>
          </p:cNvPr>
          <p:cNvSpPr>
            <a:spLocks noGrp="1"/>
          </p:cNvSpPr>
          <p:nvPr>
            <p:ph type="body" sz="quarter" idx="13" hasCustomPrompt="1"/>
          </p:nvPr>
        </p:nvSpPr>
        <p:spPr>
          <a:xfrm>
            <a:off x="3641234" y="3248805"/>
            <a:ext cx="986724" cy="310806"/>
          </a:xfrm>
          <a:prstGeom prst="rect">
            <a:avLst/>
          </a:prstGeom>
        </p:spPr>
        <p:txBody>
          <a:bodyPr/>
          <a:lstStyle>
            <a:lvl1pPr marL="0" indent="0" algn="ctr">
              <a:buNone/>
              <a:defRPr sz="1400">
                <a:solidFill>
                  <a:schemeClr val="bg1"/>
                </a:solidFill>
                <a:latin typeface="Arial" panose="020B0604020202020204" pitchFamily="34" charset="0"/>
                <a:cs typeface="Arial" panose="020B0604020202020204" pitchFamily="34" charset="0"/>
              </a:defRPr>
            </a:lvl1pPr>
          </a:lstStyle>
          <a:p>
            <a:pPr lvl="0"/>
            <a:r>
              <a:rPr lang="en-GB" sz="1400">
                <a:latin typeface="Arial" panose="020B0604020202020204" pitchFamily="34" charset="0"/>
                <a:cs typeface="Arial" panose="020B0604020202020204" pitchFamily="34" charset="0"/>
              </a:rPr>
              <a:t>Title</a:t>
            </a:r>
            <a:endParaRPr lang="en-GB"/>
          </a:p>
        </p:txBody>
      </p:sp>
      <p:sp>
        <p:nvSpPr>
          <p:cNvPr id="56" name="Text Placeholder 49">
            <a:extLst>
              <a:ext uri="{FF2B5EF4-FFF2-40B4-BE49-F238E27FC236}">
                <a16:creationId xmlns:a16="http://schemas.microsoft.com/office/drawing/2014/main" id="{11AE4BAB-6A8C-0CC4-9A00-ACCFE60BDC8D}"/>
              </a:ext>
            </a:extLst>
          </p:cNvPr>
          <p:cNvSpPr>
            <a:spLocks noGrp="1"/>
          </p:cNvSpPr>
          <p:nvPr>
            <p:ph type="body" sz="quarter" idx="14" hasCustomPrompt="1"/>
          </p:nvPr>
        </p:nvSpPr>
        <p:spPr>
          <a:xfrm>
            <a:off x="7472410" y="2997035"/>
            <a:ext cx="1169988" cy="292186"/>
          </a:xfrm>
          <a:prstGeom prst="rect">
            <a:avLst/>
          </a:prstGeom>
        </p:spPr>
        <p:txBody>
          <a:bodyPr/>
          <a:lstStyle>
            <a:lvl1pPr marL="0" indent="0" algn="ctr">
              <a:buNone/>
              <a:defRPr sz="1400">
                <a:solidFill>
                  <a:schemeClr val="bg1"/>
                </a:solidFill>
                <a:latin typeface="Arial Black" panose="020B0A04020102020204" pitchFamily="34" charset="0"/>
              </a:defRPr>
            </a:lvl1pPr>
          </a:lstStyle>
          <a:p>
            <a:pPr lvl="0"/>
            <a:r>
              <a:rPr lang="en-GB" sz="1400">
                <a:latin typeface="Arial Black" panose="020B0A04020102020204" pitchFamily="34" charset="0"/>
              </a:rPr>
              <a:t>NAME</a:t>
            </a:r>
            <a:endParaRPr lang="en-GB"/>
          </a:p>
        </p:txBody>
      </p:sp>
      <p:sp>
        <p:nvSpPr>
          <p:cNvPr id="57" name="Text Placeholder 52">
            <a:extLst>
              <a:ext uri="{FF2B5EF4-FFF2-40B4-BE49-F238E27FC236}">
                <a16:creationId xmlns:a16="http://schemas.microsoft.com/office/drawing/2014/main" id="{D817EBC0-27BA-1246-C51D-058B30E6DA08}"/>
              </a:ext>
            </a:extLst>
          </p:cNvPr>
          <p:cNvSpPr>
            <a:spLocks noGrp="1"/>
          </p:cNvSpPr>
          <p:nvPr>
            <p:ph type="body" sz="quarter" idx="15" hasCustomPrompt="1"/>
          </p:nvPr>
        </p:nvSpPr>
        <p:spPr>
          <a:xfrm>
            <a:off x="7561614" y="3273597"/>
            <a:ext cx="986724" cy="310806"/>
          </a:xfrm>
          <a:prstGeom prst="rect">
            <a:avLst/>
          </a:prstGeom>
        </p:spPr>
        <p:txBody>
          <a:bodyPr/>
          <a:lstStyle>
            <a:lvl1pPr marL="0" indent="0" algn="ctr">
              <a:buNone/>
              <a:defRPr sz="1400">
                <a:solidFill>
                  <a:schemeClr val="bg1"/>
                </a:solidFill>
                <a:latin typeface="Arial" panose="020B0604020202020204" pitchFamily="34" charset="0"/>
                <a:cs typeface="Arial" panose="020B0604020202020204" pitchFamily="34" charset="0"/>
              </a:defRPr>
            </a:lvl1pPr>
          </a:lstStyle>
          <a:p>
            <a:pPr lvl="0"/>
            <a:r>
              <a:rPr lang="en-GB" sz="1400">
                <a:latin typeface="Arial" panose="020B0604020202020204" pitchFamily="34" charset="0"/>
                <a:cs typeface="Arial" panose="020B0604020202020204" pitchFamily="34" charset="0"/>
              </a:rPr>
              <a:t>Title</a:t>
            </a:r>
            <a:endParaRPr lang="en-GB"/>
          </a:p>
        </p:txBody>
      </p:sp>
      <p:sp>
        <p:nvSpPr>
          <p:cNvPr id="58" name="Text Placeholder 49">
            <a:extLst>
              <a:ext uri="{FF2B5EF4-FFF2-40B4-BE49-F238E27FC236}">
                <a16:creationId xmlns:a16="http://schemas.microsoft.com/office/drawing/2014/main" id="{0CAAC35F-CAED-1DDF-B067-A3C4D62FE9AE}"/>
              </a:ext>
            </a:extLst>
          </p:cNvPr>
          <p:cNvSpPr>
            <a:spLocks noGrp="1"/>
          </p:cNvSpPr>
          <p:nvPr>
            <p:ph type="body" sz="quarter" idx="16" hasCustomPrompt="1"/>
          </p:nvPr>
        </p:nvSpPr>
        <p:spPr>
          <a:xfrm>
            <a:off x="2539206" y="4357106"/>
            <a:ext cx="1169988" cy="292186"/>
          </a:xfrm>
          <a:prstGeom prst="rect">
            <a:avLst/>
          </a:prstGeom>
        </p:spPr>
        <p:txBody>
          <a:bodyPr/>
          <a:lstStyle>
            <a:lvl1pPr marL="0" indent="0" algn="ctr">
              <a:buNone/>
              <a:defRPr sz="1400">
                <a:solidFill>
                  <a:schemeClr val="bg1"/>
                </a:solidFill>
                <a:latin typeface="Arial Black" panose="020B0A04020102020204" pitchFamily="34" charset="0"/>
              </a:defRPr>
            </a:lvl1pPr>
          </a:lstStyle>
          <a:p>
            <a:pPr lvl="0"/>
            <a:r>
              <a:rPr lang="en-GB" sz="1400">
                <a:latin typeface="Arial Black" panose="020B0A04020102020204" pitchFamily="34" charset="0"/>
              </a:rPr>
              <a:t>NAME</a:t>
            </a:r>
            <a:endParaRPr lang="en-GB"/>
          </a:p>
        </p:txBody>
      </p:sp>
      <p:sp>
        <p:nvSpPr>
          <p:cNvPr id="59" name="Text Placeholder 52">
            <a:extLst>
              <a:ext uri="{FF2B5EF4-FFF2-40B4-BE49-F238E27FC236}">
                <a16:creationId xmlns:a16="http://schemas.microsoft.com/office/drawing/2014/main" id="{4F19E208-1D00-46FB-E5C6-D98539EED945}"/>
              </a:ext>
            </a:extLst>
          </p:cNvPr>
          <p:cNvSpPr>
            <a:spLocks noGrp="1"/>
          </p:cNvSpPr>
          <p:nvPr>
            <p:ph type="body" sz="quarter" idx="17" hasCustomPrompt="1"/>
          </p:nvPr>
        </p:nvSpPr>
        <p:spPr>
          <a:xfrm>
            <a:off x="2628410" y="4633668"/>
            <a:ext cx="986724" cy="310806"/>
          </a:xfrm>
          <a:prstGeom prst="rect">
            <a:avLst/>
          </a:prstGeom>
        </p:spPr>
        <p:txBody>
          <a:bodyPr/>
          <a:lstStyle>
            <a:lvl1pPr marL="0" indent="0" algn="ctr">
              <a:buNone/>
              <a:defRPr sz="1400">
                <a:solidFill>
                  <a:schemeClr val="bg1"/>
                </a:solidFill>
                <a:latin typeface="Arial" panose="020B0604020202020204" pitchFamily="34" charset="0"/>
                <a:cs typeface="Arial" panose="020B0604020202020204" pitchFamily="34" charset="0"/>
              </a:defRPr>
            </a:lvl1pPr>
          </a:lstStyle>
          <a:p>
            <a:pPr lvl="0"/>
            <a:r>
              <a:rPr lang="en-GB" sz="1400">
                <a:latin typeface="Arial" panose="020B0604020202020204" pitchFamily="34" charset="0"/>
                <a:cs typeface="Arial" panose="020B0604020202020204" pitchFamily="34" charset="0"/>
              </a:rPr>
              <a:t>Title</a:t>
            </a:r>
            <a:endParaRPr lang="en-GB"/>
          </a:p>
        </p:txBody>
      </p:sp>
      <p:sp>
        <p:nvSpPr>
          <p:cNvPr id="60" name="Text Placeholder 49">
            <a:extLst>
              <a:ext uri="{FF2B5EF4-FFF2-40B4-BE49-F238E27FC236}">
                <a16:creationId xmlns:a16="http://schemas.microsoft.com/office/drawing/2014/main" id="{F47FFE61-136D-BC51-682B-84F6967938D0}"/>
              </a:ext>
            </a:extLst>
          </p:cNvPr>
          <p:cNvSpPr>
            <a:spLocks noGrp="1"/>
          </p:cNvSpPr>
          <p:nvPr>
            <p:ph type="body" sz="quarter" idx="18" hasCustomPrompt="1"/>
          </p:nvPr>
        </p:nvSpPr>
        <p:spPr>
          <a:xfrm>
            <a:off x="4575209" y="4357106"/>
            <a:ext cx="1169988" cy="292186"/>
          </a:xfrm>
          <a:prstGeom prst="rect">
            <a:avLst/>
          </a:prstGeom>
        </p:spPr>
        <p:txBody>
          <a:bodyPr/>
          <a:lstStyle>
            <a:lvl1pPr marL="0" indent="0" algn="ctr">
              <a:buNone/>
              <a:defRPr sz="1400">
                <a:solidFill>
                  <a:schemeClr val="bg1"/>
                </a:solidFill>
                <a:latin typeface="Arial Black" panose="020B0A04020102020204" pitchFamily="34" charset="0"/>
              </a:defRPr>
            </a:lvl1pPr>
          </a:lstStyle>
          <a:p>
            <a:pPr lvl="0"/>
            <a:r>
              <a:rPr lang="en-GB" sz="1400">
                <a:latin typeface="Arial Black" panose="020B0A04020102020204" pitchFamily="34" charset="0"/>
              </a:rPr>
              <a:t>NAME</a:t>
            </a:r>
            <a:endParaRPr lang="en-GB"/>
          </a:p>
        </p:txBody>
      </p:sp>
      <p:sp>
        <p:nvSpPr>
          <p:cNvPr id="61" name="Text Placeholder 52">
            <a:extLst>
              <a:ext uri="{FF2B5EF4-FFF2-40B4-BE49-F238E27FC236}">
                <a16:creationId xmlns:a16="http://schemas.microsoft.com/office/drawing/2014/main" id="{A7AA2422-289F-0111-CE81-F619F7AB9181}"/>
              </a:ext>
            </a:extLst>
          </p:cNvPr>
          <p:cNvSpPr>
            <a:spLocks noGrp="1"/>
          </p:cNvSpPr>
          <p:nvPr>
            <p:ph type="body" sz="quarter" idx="19" hasCustomPrompt="1"/>
          </p:nvPr>
        </p:nvSpPr>
        <p:spPr>
          <a:xfrm>
            <a:off x="4664413" y="4633668"/>
            <a:ext cx="986724" cy="310806"/>
          </a:xfrm>
          <a:prstGeom prst="rect">
            <a:avLst/>
          </a:prstGeom>
        </p:spPr>
        <p:txBody>
          <a:bodyPr/>
          <a:lstStyle>
            <a:lvl1pPr marL="0" indent="0" algn="ctr">
              <a:buNone/>
              <a:defRPr sz="1400">
                <a:solidFill>
                  <a:schemeClr val="bg1"/>
                </a:solidFill>
                <a:latin typeface="Arial" panose="020B0604020202020204" pitchFamily="34" charset="0"/>
                <a:cs typeface="Arial" panose="020B0604020202020204" pitchFamily="34" charset="0"/>
              </a:defRPr>
            </a:lvl1pPr>
          </a:lstStyle>
          <a:p>
            <a:pPr lvl="0"/>
            <a:r>
              <a:rPr lang="en-GB" sz="1400">
                <a:latin typeface="Arial" panose="020B0604020202020204" pitchFamily="34" charset="0"/>
                <a:cs typeface="Arial" panose="020B0604020202020204" pitchFamily="34" charset="0"/>
              </a:rPr>
              <a:t>Title</a:t>
            </a:r>
            <a:endParaRPr lang="en-GB"/>
          </a:p>
        </p:txBody>
      </p:sp>
      <p:sp>
        <p:nvSpPr>
          <p:cNvPr id="62" name="Text Placeholder 49">
            <a:extLst>
              <a:ext uri="{FF2B5EF4-FFF2-40B4-BE49-F238E27FC236}">
                <a16:creationId xmlns:a16="http://schemas.microsoft.com/office/drawing/2014/main" id="{3B78284B-586C-D07A-7EEA-535CB74B5492}"/>
              </a:ext>
            </a:extLst>
          </p:cNvPr>
          <p:cNvSpPr>
            <a:spLocks noGrp="1"/>
          </p:cNvSpPr>
          <p:nvPr>
            <p:ph type="body" sz="quarter" idx="20" hasCustomPrompt="1"/>
          </p:nvPr>
        </p:nvSpPr>
        <p:spPr>
          <a:xfrm>
            <a:off x="6492399" y="4357106"/>
            <a:ext cx="1169988" cy="292186"/>
          </a:xfrm>
          <a:prstGeom prst="rect">
            <a:avLst/>
          </a:prstGeom>
        </p:spPr>
        <p:txBody>
          <a:bodyPr/>
          <a:lstStyle>
            <a:lvl1pPr marL="0" indent="0" algn="ctr">
              <a:buNone/>
              <a:defRPr sz="1400">
                <a:solidFill>
                  <a:schemeClr val="bg1"/>
                </a:solidFill>
                <a:latin typeface="Arial Black" panose="020B0A04020102020204" pitchFamily="34" charset="0"/>
              </a:defRPr>
            </a:lvl1pPr>
          </a:lstStyle>
          <a:p>
            <a:pPr lvl="0"/>
            <a:r>
              <a:rPr lang="en-GB" sz="1400">
                <a:latin typeface="Arial Black" panose="020B0A04020102020204" pitchFamily="34" charset="0"/>
              </a:rPr>
              <a:t>NAME</a:t>
            </a:r>
            <a:endParaRPr lang="en-GB"/>
          </a:p>
        </p:txBody>
      </p:sp>
      <p:sp>
        <p:nvSpPr>
          <p:cNvPr id="63" name="Text Placeholder 52">
            <a:extLst>
              <a:ext uri="{FF2B5EF4-FFF2-40B4-BE49-F238E27FC236}">
                <a16:creationId xmlns:a16="http://schemas.microsoft.com/office/drawing/2014/main" id="{F30C4337-9A18-E337-488E-1F45AF3BFDF6}"/>
              </a:ext>
            </a:extLst>
          </p:cNvPr>
          <p:cNvSpPr>
            <a:spLocks noGrp="1"/>
          </p:cNvSpPr>
          <p:nvPr>
            <p:ph type="body" sz="quarter" idx="21" hasCustomPrompt="1"/>
          </p:nvPr>
        </p:nvSpPr>
        <p:spPr>
          <a:xfrm>
            <a:off x="6581603" y="4633668"/>
            <a:ext cx="986724" cy="310806"/>
          </a:xfrm>
          <a:prstGeom prst="rect">
            <a:avLst/>
          </a:prstGeom>
        </p:spPr>
        <p:txBody>
          <a:bodyPr/>
          <a:lstStyle>
            <a:lvl1pPr marL="0" indent="0" algn="ctr">
              <a:buNone/>
              <a:defRPr sz="1400">
                <a:solidFill>
                  <a:schemeClr val="bg1"/>
                </a:solidFill>
                <a:latin typeface="Arial" panose="020B0604020202020204" pitchFamily="34" charset="0"/>
                <a:cs typeface="Arial" panose="020B0604020202020204" pitchFamily="34" charset="0"/>
              </a:defRPr>
            </a:lvl1pPr>
          </a:lstStyle>
          <a:p>
            <a:pPr lvl="0"/>
            <a:r>
              <a:rPr lang="en-GB" sz="1400">
                <a:latin typeface="Arial" panose="020B0604020202020204" pitchFamily="34" charset="0"/>
                <a:cs typeface="Arial" panose="020B0604020202020204" pitchFamily="34" charset="0"/>
              </a:rPr>
              <a:t>Title</a:t>
            </a:r>
            <a:endParaRPr lang="en-GB"/>
          </a:p>
        </p:txBody>
      </p:sp>
      <p:sp>
        <p:nvSpPr>
          <p:cNvPr id="64" name="Text Placeholder 49">
            <a:extLst>
              <a:ext uri="{FF2B5EF4-FFF2-40B4-BE49-F238E27FC236}">
                <a16:creationId xmlns:a16="http://schemas.microsoft.com/office/drawing/2014/main" id="{C8C53EA6-C2D6-C3BB-95B0-2AF8EDC3748A}"/>
              </a:ext>
            </a:extLst>
          </p:cNvPr>
          <p:cNvSpPr>
            <a:spLocks noGrp="1"/>
          </p:cNvSpPr>
          <p:nvPr>
            <p:ph type="body" sz="quarter" idx="22" hasCustomPrompt="1"/>
          </p:nvPr>
        </p:nvSpPr>
        <p:spPr>
          <a:xfrm>
            <a:off x="8487662" y="4357106"/>
            <a:ext cx="1169988" cy="292186"/>
          </a:xfrm>
          <a:prstGeom prst="rect">
            <a:avLst/>
          </a:prstGeom>
        </p:spPr>
        <p:txBody>
          <a:bodyPr/>
          <a:lstStyle>
            <a:lvl1pPr marL="0" indent="0" algn="ctr">
              <a:buNone/>
              <a:defRPr sz="1400">
                <a:solidFill>
                  <a:schemeClr val="bg1"/>
                </a:solidFill>
                <a:latin typeface="Arial Black" panose="020B0A04020102020204" pitchFamily="34" charset="0"/>
              </a:defRPr>
            </a:lvl1pPr>
          </a:lstStyle>
          <a:p>
            <a:pPr lvl="0"/>
            <a:r>
              <a:rPr lang="en-GB" sz="1400">
                <a:latin typeface="Arial Black" panose="020B0A04020102020204" pitchFamily="34" charset="0"/>
              </a:rPr>
              <a:t>NAME</a:t>
            </a:r>
            <a:endParaRPr lang="en-GB"/>
          </a:p>
        </p:txBody>
      </p:sp>
      <p:sp>
        <p:nvSpPr>
          <p:cNvPr id="65" name="Text Placeholder 52">
            <a:extLst>
              <a:ext uri="{FF2B5EF4-FFF2-40B4-BE49-F238E27FC236}">
                <a16:creationId xmlns:a16="http://schemas.microsoft.com/office/drawing/2014/main" id="{EAF0EC78-976A-3DFD-92E8-C4E9DCD8545F}"/>
              </a:ext>
            </a:extLst>
          </p:cNvPr>
          <p:cNvSpPr>
            <a:spLocks noGrp="1"/>
          </p:cNvSpPr>
          <p:nvPr>
            <p:ph type="body" sz="quarter" idx="23" hasCustomPrompt="1"/>
          </p:nvPr>
        </p:nvSpPr>
        <p:spPr>
          <a:xfrm>
            <a:off x="8576866" y="4633668"/>
            <a:ext cx="986724" cy="310806"/>
          </a:xfrm>
          <a:prstGeom prst="rect">
            <a:avLst/>
          </a:prstGeom>
        </p:spPr>
        <p:txBody>
          <a:bodyPr/>
          <a:lstStyle>
            <a:lvl1pPr marL="0" indent="0" algn="ctr">
              <a:buNone/>
              <a:defRPr sz="1400">
                <a:solidFill>
                  <a:schemeClr val="bg1"/>
                </a:solidFill>
                <a:latin typeface="Arial" panose="020B0604020202020204" pitchFamily="34" charset="0"/>
                <a:cs typeface="Arial" panose="020B0604020202020204" pitchFamily="34" charset="0"/>
              </a:defRPr>
            </a:lvl1pPr>
          </a:lstStyle>
          <a:p>
            <a:pPr lvl="0"/>
            <a:r>
              <a:rPr lang="en-GB" sz="1400">
                <a:latin typeface="Arial" panose="020B0604020202020204" pitchFamily="34" charset="0"/>
                <a:cs typeface="Arial" panose="020B0604020202020204" pitchFamily="34" charset="0"/>
              </a:rPr>
              <a:t>Title</a:t>
            </a:r>
            <a:endParaRPr lang="en-GB"/>
          </a:p>
        </p:txBody>
      </p:sp>
      <p:sp>
        <p:nvSpPr>
          <p:cNvPr id="66" name="Text Placeholder 49">
            <a:extLst>
              <a:ext uri="{FF2B5EF4-FFF2-40B4-BE49-F238E27FC236}">
                <a16:creationId xmlns:a16="http://schemas.microsoft.com/office/drawing/2014/main" id="{E5538239-A7BF-81FE-D525-CFE93FB2D341}"/>
              </a:ext>
            </a:extLst>
          </p:cNvPr>
          <p:cNvSpPr>
            <a:spLocks noGrp="1"/>
          </p:cNvSpPr>
          <p:nvPr>
            <p:ph type="body" sz="quarter" idx="24" hasCustomPrompt="1"/>
          </p:nvPr>
        </p:nvSpPr>
        <p:spPr>
          <a:xfrm>
            <a:off x="1370945" y="5728709"/>
            <a:ext cx="1169988" cy="292186"/>
          </a:xfrm>
          <a:prstGeom prst="rect">
            <a:avLst/>
          </a:prstGeom>
        </p:spPr>
        <p:txBody>
          <a:bodyPr/>
          <a:lstStyle>
            <a:lvl1pPr marL="0" indent="0" algn="ctr">
              <a:buNone/>
              <a:defRPr sz="1400">
                <a:solidFill>
                  <a:schemeClr val="bg1"/>
                </a:solidFill>
                <a:latin typeface="Arial Black" panose="020B0A04020102020204" pitchFamily="34" charset="0"/>
              </a:defRPr>
            </a:lvl1pPr>
          </a:lstStyle>
          <a:p>
            <a:pPr lvl="0"/>
            <a:r>
              <a:rPr lang="en-GB" sz="1400">
                <a:latin typeface="Arial Black" panose="020B0A04020102020204" pitchFamily="34" charset="0"/>
              </a:rPr>
              <a:t>NAME</a:t>
            </a:r>
            <a:endParaRPr lang="en-GB"/>
          </a:p>
        </p:txBody>
      </p:sp>
      <p:sp>
        <p:nvSpPr>
          <p:cNvPr id="67" name="Text Placeholder 52">
            <a:extLst>
              <a:ext uri="{FF2B5EF4-FFF2-40B4-BE49-F238E27FC236}">
                <a16:creationId xmlns:a16="http://schemas.microsoft.com/office/drawing/2014/main" id="{9A25E13F-D5EA-69F0-9780-7D64CE31DF0E}"/>
              </a:ext>
            </a:extLst>
          </p:cNvPr>
          <p:cNvSpPr>
            <a:spLocks noGrp="1"/>
          </p:cNvSpPr>
          <p:nvPr>
            <p:ph type="body" sz="quarter" idx="25" hasCustomPrompt="1"/>
          </p:nvPr>
        </p:nvSpPr>
        <p:spPr>
          <a:xfrm>
            <a:off x="1460149" y="6005271"/>
            <a:ext cx="986724" cy="310806"/>
          </a:xfrm>
          <a:prstGeom prst="rect">
            <a:avLst/>
          </a:prstGeom>
        </p:spPr>
        <p:txBody>
          <a:bodyPr/>
          <a:lstStyle>
            <a:lvl1pPr marL="0" indent="0" algn="ctr">
              <a:buNone/>
              <a:defRPr sz="1400">
                <a:solidFill>
                  <a:schemeClr val="bg1"/>
                </a:solidFill>
                <a:latin typeface="Arial" panose="020B0604020202020204" pitchFamily="34" charset="0"/>
                <a:cs typeface="Arial" panose="020B0604020202020204" pitchFamily="34" charset="0"/>
              </a:defRPr>
            </a:lvl1pPr>
          </a:lstStyle>
          <a:p>
            <a:pPr lvl="0"/>
            <a:r>
              <a:rPr lang="en-GB" sz="1400">
                <a:latin typeface="Arial" panose="020B0604020202020204" pitchFamily="34" charset="0"/>
                <a:cs typeface="Arial" panose="020B0604020202020204" pitchFamily="34" charset="0"/>
              </a:rPr>
              <a:t>Title</a:t>
            </a:r>
            <a:endParaRPr lang="en-GB"/>
          </a:p>
        </p:txBody>
      </p:sp>
      <p:sp>
        <p:nvSpPr>
          <p:cNvPr id="72" name="Text Placeholder 49">
            <a:extLst>
              <a:ext uri="{FF2B5EF4-FFF2-40B4-BE49-F238E27FC236}">
                <a16:creationId xmlns:a16="http://schemas.microsoft.com/office/drawing/2014/main" id="{9755497F-D8A0-83E0-7655-EB5AD637D91B}"/>
              </a:ext>
            </a:extLst>
          </p:cNvPr>
          <p:cNvSpPr>
            <a:spLocks noGrp="1"/>
          </p:cNvSpPr>
          <p:nvPr>
            <p:ph type="body" sz="quarter" idx="26" hasCustomPrompt="1"/>
          </p:nvPr>
        </p:nvSpPr>
        <p:spPr>
          <a:xfrm>
            <a:off x="3735706" y="5720596"/>
            <a:ext cx="1169988" cy="292186"/>
          </a:xfrm>
          <a:prstGeom prst="rect">
            <a:avLst/>
          </a:prstGeom>
        </p:spPr>
        <p:txBody>
          <a:bodyPr/>
          <a:lstStyle>
            <a:lvl1pPr marL="0" indent="0" algn="ctr">
              <a:buNone/>
              <a:defRPr sz="1400">
                <a:solidFill>
                  <a:schemeClr val="bg1"/>
                </a:solidFill>
                <a:latin typeface="Arial Black" panose="020B0A04020102020204" pitchFamily="34" charset="0"/>
              </a:defRPr>
            </a:lvl1pPr>
          </a:lstStyle>
          <a:p>
            <a:pPr lvl="0"/>
            <a:r>
              <a:rPr lang="en-GB" sz="1400">
                <a:latin typeface="Arial Black" panose="020B0A04020102020204" pitchFamily="34" charset="0"/>
              </a:rPr>
              <a:t>NAME</a:t>
            </a:r>
            <a:endParaRPr lang="en-GB"/>
          </a:p>
        </p:txBody>
      </p:sp>
      <p:sp>
        <p:nvSpPr>
          <p:cNvPr id="73" name="Text Placeholder 52">
            <a:extLst>
              <a:ext uri="{FF2B5EF4-FFF2-40B4-BE49-F238E27FC236}">
                <a16:creationId xmlns:a16="http://schemas.microsoft.com/office/drawing/2014/main" id="{32290230-2785-C22E-299E-79EF70ECBDA7}"/>
              </a:ext>
            </a:extLst>
          </p:cNvPr>
          <p:cNvSpPr>
            <a:spLocks noGrp="1"/>
          </p:cNvSpPr>
          <p:nvPr>
            <p:ph type="body" sz="quarter" idx="27" hasCustomPrompt="1"/>
          </p:nvPr>
        </p:nvSpPr>
        <p:spPr>
          <a:xfrm>
            <a:off x="3824910" y="5997158"/>
            <a:ext cx="986724" cy="310806"/>
          </a:xfrm>
          <a:prstGeom prst="rect">
            <a:avLst/>
          </a:prstGeom>
        </p:spPr>
        <p:txBody>
          <a:bodyPr/>
          <a:lstStyle>
            <a:lvl1pPr marL="0" indent="0" algn="ctr">
              <a:buNone/>
              <a:defRPr sz="1400">
                <a:solidFill>
                  <a:schemeClr val="bg1"/>
                </a:solidFill>
                <a:latin typeface="Arial" panose="020B0604020202020204" pitchFamily="34" charset="0"/>
                <a:cs typeface="Arial" panose="020B0604020202020204" pitchFamily="34" charset="0"/>
              </a:defRPr>
            </a:lvl1pPr>
          </a:lstStyle>
          <a:p>
            <a:pPr lvl="0"/>
            <a:r>
              <a:rPr lang="en-GB" sz="1400">
                <a:latin typeface="Arial" panose="020B0604020202020204" pitchFamily="34" charset="0"/>
                <a:cs typeface="Arial" panose="020B0604020202020204" pitchFamily="34" charset="0"/>
              </a:rPr>
              <a:t>Title</a:t>
            </a:r>
            <a:endParaRPr lang="en-GB"/>
          </a:p>
        </p:txBody>
      </p:sp>
      <p:sp>
        <p:nvSpPr>
          <p:cNvPr id="74" name="Text Placeholder 49">
            <a:extLst>
              <a:ext uri="{FF2B5EF4-FFF2-40B4-BE49-F238E27FC236}">
                <a16:creationId xmlns:a16="http://schemas.microsoft.com/office/drawing/2014/main" id="{43ED295B-EFBD-2119-224B-11B5CC01B29B}"/>
              </a:ext>
            </a:extLst>
          </p:cNvPr>
          <p:cNvSpPr>
            <a:spLocks noGrp="1"/>
          </p:cNvSpPr>
          <p:nvPr>
            <p:ph type="body" sz="quarter" idx="28" hasCustomPrompt="1"/>
          </p:nvPr>
        </p:nvSpPr>
        <p:spPr>
          <a:xfrm>
            <a:off x="7289860" y="5728709"/>
            <a:ext cx="1169988" cy="292186"/>
          </a:xfrm>
          <a:prstGeom prst="rect">
            <a:avLst/>
          </a:prstGeom>
        </p:spPr>
        <p:txBody>
          <a:bodyPr/>
          <a:lstStyle>
            <a:lvl1pPr marL="0" indent="0" algn="ctr">
              <a:buNone/>
              <a:defRPr sz="1400">
                <a:solidFill>
                  <a:schemeClr val="bg1"/>
                </a:solidFill>
                <a:latin typeface="Arial Black" panose="020B0A04020102020204" pitchFamily="34" charset="0"/>
              </a:defRPr>
            </a:lvl1pPr>
          </a:lstStyle>
          <a:p>
            <a:pPr lvl="0"/>
            <a:r>
              <a:rPr lang="en-GB" sz="1400">
                <a:latin typeface="Arial Black" panose="020B0A04020102020204" pitchFamily="34" charset="0"/>
              </a:rPr>
              <a:t>NAME</a:t>
            </a:r>
            <a:endParaRPr lang="en-GB"/>
          </a:p>
        </p:txBody>
      </p:sp>
      <p:sp>
        <p:nvSpPr>
          <p:cNvPr id="75" name="Text Placeholder 52">
            <a:extLst>
              <a:ext uri="{FF2B5EF4-FFF2-40B4-BE49-F238E27FC236}">
                <a16:creationId xmlns:a16="http://schemas.microsoft.com/office/drawing/2014/main" id="{0C25AC1B-73ED-9670-A3EF-01F3FFD116FD}"/>
              </a:ext>
            </a:extLst>
          </p:cNvPr>
          <p:cNvSpPr>
            <a:spLocks noGrp="1"/>
          </p:cNvSpPr>
          <p:nvPr>
            <p:ph type="body" sz="quarter" idx="29" hasCustomPrompt="1"/>
          </p:nvPr>
        </p:nvSpPr>
        <p:spPr>
          <a:xfrm>
            <a:off x="7379064" y="6005271"/>
            <a:ext cx="986724" cy="310806"/>
          </a:xfrm>
          <a:prstGeom prst="rect">
            <a:avLst/>
          </a:prstGeom>
        </p:spPr>
        <p:txBody>
          <a:bodyPr/>
          <a:lstStyle>
            <a:lvl1pPr marL="0" indent="0" algn="ctr">
              <a:buNone/>
              <a:defRPr sz="1400">
                <a:solidFill>
                  <a:schemeClr val="bg1"/>
                </a:solidFill>
                <a:latin typeface="Arial" panose="020B0604020202020204" pitchFamily="34" charset="0"/>
                <a:cs typeface="Arial" panose="020B0604020202020204" pitchFamily="34" charset="0"/>
              </a:defRPr>
            </a:lvl1pPr>
          </a:lstStyle>
          <a:p>
            <a:pPr lvl="0"/>
            <a:r>
              <a:rPr lang="en-GB" sz="1400">
                <a:latin typeface="Arial" panose="020B0604020202020204" pitchFamily="34" charset="0"/>
                <a:cs typeface="Arial" panose="020B0604020202020204" pitchFamily="34" charset="0"/>
              </a:rPr>
              <a:t>Title</a:t>
            </a:r>
            <a:endParaRPr lang="en-GB"/>
          </a:p>
        </p:txBody>
      </p:sp>
      <p:sp>
        <p:nvSpPr>
          <p:cNvPr id="76" name="Text Placeholder 49">
            <a:extLst>
              <a:ext uri="{FF2B5EF4-FFF2-40B4-BE49-F238E27FC236}">
                <a16:creationId xmlns:a16="http://schemas.microsoft.com/office/drawing/2014/main" id="{0F31CCC6-4ADC-C4B9-6532-4D42A395BBC4}"/>
              </a:ext>
            </a:extLst>
          </p:cNvPr>
          <p:cNvSpPr>
            <a:spLocks noGrp="1"/>
          </p:cNvSpPr>
          <p:nvPr>
            <p:ph type="body" sz="quarter" idx="30" hasCustomPrompt="1"/>
          </p:nvPr>
        </p:nvSpPr>
        <p:spPr>
          <a:xfrm>
            <a:off x="9685531" y="5728709"/>
            <a:ext cx="1169988" cy="292186"/>
          </a:xfrm>
          <a:prstGeom prst="rect">
            <a:avLst/>
          </a:prstGeom>
        </p:spPr>
        <p:txBody>
          <a:bodyPr/>
          <a:lstStyle>
            <a:lvl1pPr marL="0" indent="0" algn="ctr">
              <a:buNone/>
              <a:defRPr sz="1400">
                <a:solidFill>
                  <a:schemeClr val="bg1"/>
                </a:solidFill>
                <a:latin typeface="Arial Black" panose="020B0A04020102020204" pitchFamily="34" charset="0"/>
              </a:defRPr>
            </a:lvl1pPr>
          </a:lstStyle>
          <a:p>
            <a:pPr lvl="0"/>
            <a:r>
              <a:rPr lang="en-GB" sz="1400">
                <a:latin typeface="Arial Black" panose="020B0A04020102020204" pitchFamily="34" charset="0"/>
              </a:rPr>
              <a:t>NAME</a:t>
            </a:r>
            <a:endParaRPr lang="en-GB"/>
          </a:p>
        </p:txBody>
      </p:sp>
      <p:sp>
        <p:nvSpPr>
          <p:cNvPr id="77" name="Text Placeholder 52">
            <a:extLst>
              <a:ext uri="{FF2B5EF4-FFF2-40B4-BE49-F238E27FC236}">
                <a16:creationId xmlns:a16="http://schemas.microsoft.com/office/drawing/2014/main" id="{D674B12D-DEF9-481A-0F2B-6019F0C7D2CF}"/>
              </a:ext>
            </a:extLst>
          </p:cNvPr>
          <p:cNvSpPr>
            <a:spLocks noGrp="1"/>
          </p:cNvSpPr>
          <p:nvPr>
            <p:ph type="body" sz="quarter" idx="31" hasCustomPrompt="1"/>
          </p:nvPr>
        </p:nvSpPr>
        <p:spPr>
          <a:xfrm>
            <a:off x="9774735" y="6005271"/>
            <a:ext cx="986724" cy="310806"/>
          </a:xfrm>
          <a:prstGeom prst="rect">
            <a:avLst/>
          </a:prstGeom>
        </p:spPr>
        <p:txBody>
          <a:bodyPr/>
          <a:lstStyle>
            <a:lvl1pPr marL="0" indent="0" algn="ctr">
              <a:buNone/>
              <a:defRPr sz="1400">
                <a:solidFill>
                  <a:schemeClr val="bg1"/>
                </a:solidFill>
                <a:latin typeface="Arial" panose="020B0604020202020204" pitchFamily="34" charset="0"/>
                <a:cs typeface="Arial" panose="020B0604020202020204" pitchFamily="34" charset="0"/>
              </a:defRPr>
            </a:lvl1pPr>
          </a:lstStyle>
          <a:p>
            <a:pPr lvl="0"/>
            <a:r>
              <a:rPr lang="en-GB" sz="1400">
                <a:latin typeface="Arial" panose="020B0604020202020204" pitchFamily="34" charset="0"/>
                <a:cs typeface="Arial" panose="020B0604020202020204" pitchFamily="34" charset="0"/>
              </a:rPr>
              <a:t>Title</a:t>
            </a:r>
            <a:endParaRPr lang="en-GB"/>
          </a:p>
        </p:txBody>
      </p:sp>
    </p:spTree>
    <p:extLst>
      <p:ext uri="{BB962C8B-B14F-4D97-AF65-F5344CB8AC3E}">
        <p14:creationId xmlns:p14="http://schemas.microsoft.com/office/powerpoint/2010/main" val="292001470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ustomer Touchpoints">
    <p:spTree>
      <p:nvGrpSpPr>
        <p:cNvPr id="1" name=""/>
        <p:cNvGrpSpPr/>
        <p:nvPr/>
      </p:nvGrpSpPr>
      <p:grpSpPr>
        <a:xfrm>
          <a:off x="0" y="0"/>
          <a:ext cx="0" cy="0"/>
          <a:chOff x="0" y="0"/>
          <a:chExt cx="0" cy="0"/>
        </a:xfrm>
      </p:grpSpPr>
      <p:sp>
        <p:nvSpPr>
          <p:cNvPr id="4" name="Right Arrow 4">
            <a:extLst>
              <a:ext uri="{FF2B5EF4-FFF2-40B4-BE49-F238E27FC236}">
                <a16:creationId xmlns:a16="http://schemas.microsoft.com/office/drawing/2014/main" id="{1ADA631A-F8C7-82AA-ED19-063D63136A11}"/>
              </a:ext>
            </a:extLst>
          </p:cNvPr>
          <p:cNvSpPr/>
          <p:nvPr userDrawn="1"/>
        </p:nvSpPr>
        <p:spPr>
          <a:xfrm>
            <a:off x="8782301" y="3173472"/>
            <a:ext cx="2647700" cy="1419726"/>
          </a:xfrm>
          <a:prstGeom prst="rightArrow">
            <a:avLst>
              <a:gd name="adj1" fmla="val 63559"/>
              <a:gd name="adj2" fmla="val 50000"/>
            </a:avLst>
          </a:prstGeom>
          <a:solidFill>
            <a:srgbClr val="EE32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Poppins" pitchFamily="2" charset="77"/>
            </a:endParaRPr>
          </a:p>
        </p:txBody>
      </p:sp>
      <p:sp>
        <p:nvSpPr>
          <p:cNvPr id="5" name="Right Arrow 5">
            <a:extLst>
              <a:ext uri="{FF2B5EF4-FFF2-40B4-BE49-F238E27FC236}">
                <a16:creationId xmlns:a16="http://schemas.microsoft.com/office/drawing/2014/main" id="{0109EFC0-7706-9E71-9C40-85EFDB1BAB7D}"/>
              </a:ext>
            </a:extLst>
          </p:cNvPr>
          <p:cNvSpPr/>
          <p:nvPr userDrawn="1"/>
        </p:nvSpPr>
        <p:spPr>
          <a:xfrm>
            <a:off x="6777226" y="3173472"/>
            <a:ext cx="2647700" cy="1419726"/>
          </a:xfrm>
          <a:prstGeom prst="rightArrow">
            <a:avLst>
              <a:gd name="adj1" fmla="val 63559"/>
              <a:gd name="adj2" fmla="val 50000"/>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Poppins" pitchFamily="2" charset="77"/>
            </a:endParaRPr>
          </a:p>
        </p:txBody>
      </p:sp>
      <p:sp>
        <p:nvSpPr>
          <p:cNvPr id="6" name="Right Arrow 2">
            <a:extLst>
              <a:ext uri="{FF2B5EF4-FFF2-40B4-BE49-F238E27FC236}">
                <a16:creationId xmlns:a16="http://schemas.microsoft.com/office/drawing/2014/main" id="{3F7D433F-59B9-24FA-C5A1-3E7334F486AF}"/>
              </a:ext>
            </a:extLst>
          </p:cNvPr>
          <p:cNvSpPr/>
          <p:nvPr userDrawn="1"/>
        </p:nvSpPr>
        <p:spPr>
          <a:xfrm>
            <a:off x="4772151" y="3173472"/>
            <a:ext cx="2647700" cy="1419726"/>
          </a:xfrm>
          <a:prstGeom prst="rightArrow">
            <a:avLst>
              <a:gd name="adj1" fmla="val 63559"/>
              <a:gd name="adj2" fmla="val 50000"/>
            </a:avLst>
          </a:prstGeom>
          <a:solidFill>
            <a:srgbClr val="009F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Poppins" pitchFamily="2" charset="77"/>
            </a:endParaRPr>
          </a:p>
        </p:txBody>
      </p:sp>
      <p:sp>
        <p:nvSpPr>
          <p:cNvPr id="7" name="Right Arrow 3">
            <a:extLst>
              <a:ext uri="{FF2B5EF4-FFF2-40B4-BE49-F238E27FC236}">
                <a16:creationId xmlns:a16="http://schemas.microsoft.com/office/drawing/2014/main" id="{18B034B5-C351-F73B-E406-DCFE4B5A6047}"/>
              </a:ext>
            </a:extLst>
          </p:cNvPr>
          <p:cNvSpPr/>
          <p:nvPr userDrawn="1"/>
        </p:nvSpPr>
        <p:spPr>
          <a:xfrm>
            <a:off x="2767076" y="3173472"/>
            <a:ext cx="2647700" cy="1419726"/>
          </a:xfrm>
          <a:prstGeom prst="rightArrow">
            <a:avLst>
              <a:gd name="adj1" fmla="val 63559"/>
              <a:gd name="adj2" fmla="val 50000"/>
            </a:avLst>
          </a:prstGeom>
          <a:solidFill>
            <a:srgbClr val="00A5B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Poppins" pitchFamily="2" charset="77"/>
            </a:endParaRPr>
          </a:p>
        </p:txBody>
      </p:sp>
      <p:sp>
        <p:nvSpPr>
          <p:cNvPr id="8" name="Right Arrow 1">
            <a:extLst>
              <a:ext uri="{FF2B5EF4-FFF2-40B4-BE49-F238E27FC236}">
                <a16:creationId xmlns:a16="http://schemas.microsoft.com/office/drawing/2014/main" id="{99A0DBB6-8F26-D47E-5BCF-E2CF8B800CC3}"/>
              </a:ext>
            </a:extLst>
          </p:cNvPr>
          <p:cNvSpPr/>
          <p:nvPr userDrawn="1"/>
        </p:nvSpPr>
        <p:spPr>
          <a:xfrm>
            <a:off x="762000" y="3173472"/>
            <a:ext cx="2647700" cy="1419726"/>
          </a:xfrm>
          <a:prstGeom prst="rightArrow">
            <a:avLst>
              <a:gd name="adj1" fmla="val 63559"/>
              <a:gd name="adj2" fmla="val 50000"/>
            </a:avLst>
          </a:prstGeom>
          <a:solidFill>
            <a:srgbClr val="1C3F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b="1">
              <a:latin typeface="Poppins" pitchFamily="2" charset="77"/>
            </a:endParaRPr>
          </a:p>
        </p:txBody>
      </p:sp>
      <p:sp>
        <p:nvSpPr>
          <p:cNvPr id="49" name="Text Placeholder 48">
            <a:extLst>
              <a:ext uri="{FF2B5EF4-FFF2-40B4-BE49-F238E27FC236}">
                <a16:creationId xmlns:a16="http://schemas.microsoft.com/office/drawing/2014/main" id="{524BC154-0117-6AF7-A6A8-87D51796C775}"/>
              </a:ext>
            </a:extLst>
          </p:cNvPr>
          <p:cNvSpPr>
            <a:spLocks noGrp="1"/>
          </p:cNvSpPr>
          <p:nvPr>
            <p:ph type="body" sz="quarter" idx="10" hasCustomPrompt="1"/>
          </p:nvPr>
        </p:nvSpPr>
        <p:spPr>
          <a:xfrm>
            <a:off x="1287401" y="3762195"/>
            <a:ext cx="1568803" cy="307777"/>
          </a:xfrm>
          <a:prstGeom prst="rect">
            <a:avLst/>
          </a:prstGeom>
        </p:spPr>
        <p:txBody>
          <a:bodyPr/>
          <a:lstStyle>
            <a:lvl1pPr marL="0" indent="0">
              <a:buNone/>
              <a:defRPr sz="1400" b="1">
                <a:solidFill>
                  <a:schemeClr val="bg1"/>
                </a:solidFill>
                <a:latin typeface="Arial Black" panose="020B0A04020102020204" pitchFamily="34" charset="0"/>
                <a:cs typeface="Arial" panose="020B0604020202020204" pitchFamily="34" charset="0"/>
              </a:defRPr>
            </a:lvl1pPr>
            <a:lvl2pPr>
              <a:defRPr sz="1400" b="1">
                <a:solidFill>
                  <a:schemeClr val="bg1"/>
                </a:solidFill>
                <a:latin typeface="Arial Black" panose="020B0A04020102020204" pitchFamily="34" charset="0"/>
                <a:cs typeface="Arial" panose="020B0604020202020204" pitchFamily="34" charset="0"/>
              </a:defRPr>
            </a:lvl2pPr>
            <a:lvl3pPr>
              <a:defRPr sz="1400" b="1">
                <a:solidFill>
                  <a:schemeClr val="bg1"/>
                </a:solidFill>
                <a:latin typeface="Arial Black" panose="020B0A04020102020204" pitchFamily="34" charset="0"/>
                <a:cs typeface="Arial" panose="020B0604020202020204" pitchFamily="34" charset="0"/>
              </a:defRPr>
            </a:lvl3pPr>
            <a:lvl4pPr>
              <a:defRPr sz="1400" b="1">
                <a:solidFill>
                  <a:schemeClr val="bg1"/>
                </a:solidFill>
                <a:latin typeface="Arial Black" panose="020B0A04020102020204" pitchFamily="34" charset="0"/>
                <a:cs typeface="Arial" panose="020B0604020202020204" pitchFamily="34" charset="0"/>
              </a:defRPr>
            </a:lvl4pPr>
            <a:lvl5pPr>
              <a:defRPr sz="1400" b="1">
                <a:solidFill>
                  <a:schemeClr val="bg1"/>
                </a:solidFill>
                <a:latin typeface="Arial Black" panose="020B0A04020102020204" pitchFamily="34" charset="0"/>
                <a:cs typeface="Arial" panose="020B0604020202020204" pitchFamily="34" charset="0"/>
              </a:defRPr>
            </a:lvl5pPr>
          </a:lstStyle>
          <a:p>
            <a:pPr lvl="0"/>
            <a:r>
              <a:rPr lang="en-US"/>
              <a:t>AWARENESS</a:t>
            </a:r>
            <a:endParaRPr lang="en-GB"/>
          </a:p>
        </p:txBody>
      </p:sp>
      <p:sp>
        <p:nvSpPr>
          <p:cNvPr id="48" name="Title 1">
            <a:extLst>
              <a:ext uri="{FF2B5EF4-FFF2-40B4-BE49-F238E27FC236}">
                <a16:creationId xmlns:a16="http://schemas.microsoft.com/office/drawing/2014/main" id="{A930BD99-E32D-1452-CB9E-A01D6DDBA4F2}"/>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Customer touchpoints</a:t>
            </a:r>
          </a:p>
        </p:txBody>
      </p:sp>
      <p:sp>
        <p:nvSpPr>
          <p:cNvPr id="50" name="Text Placeholder 48">
            <a:extLst>
              <a:ext uri="{FF2B5EF4-FFF2-40B4-BE49-F238E27FC236}">
                <a16:creationId xmlns:a16="http://schemas.microsoft.com/office/drawing/2014/main" id="{089DD3E3-F893-A2E5-40EC-6CDAD47763BB}"/>
              </a:ext>
            </a:extLst>
          </p:cNvPr>
          <p:cNvSpPr>
            <a:spLocks noGrp="1"/>
          </p:cNvSpPr>
          <p:nvPr>
            <p:ph type="body" sz="quarter" idx="11" hasCustomPrompt="1"/>
          </p:nvPr>
        </p:nvSpPr>
        <p:spPr>
          <a:xfrm>
            <a:off x="3374626" y="3725359"/>
            <a:ext cx="1987743" cy="307777"/>
          </a:xfrm>
          <a:prstGeom prst="rect">
            <a:avLst/>
          </a:prstGeom>
        </p:spPr>
        <p:txBody>
          <a:bodyPr/>
          <a:lstStyle>
            <a:lvl1pPr marL="0" indent="0">
              <a:buNone/>
              <a:defRPr sz="1400" b="1">
                <a:solidFill>
                  <a:schemeClr val="bg1"/>
                </a:solidFill>
                <a:latin typeface="Arial Black" panose="020B0A04020102020204" pitchFamily="34" charset="0"/>
                <a:cs typeface="Arial" panose="020B0604020202020204" pitchFamily="34" charset="0"/>
              </a:defRPr>
            </a:lvl1pPr>
            <a:lvl2pPr>
              <a:defRPr sz="1400" b="1">
                <a:solidFill>
                  <a:schemeClr val="bg1"/>
                </a:solidFill>
                <a:latin typeface="Arial Black" panose="020B0A04020102020204" pitchFamily="34" charset="0"/>
                <a:cs typeface="Arial" panose="020B0604020202020204" pitchFamily="34" charset="0"/>
              </a:defRPr>
            </a:lvl2pPr>
            <a:lvl3pPr>
              <a:defRPr sz="1400" b="1">
                <a:solidFill>
                  <a:schemeClr val="bg1"/>
                </a:solidFill>
                <a:latin typeface="Arial Black" panose="020B0A04020102020204" pitchFamily="34" charset="0"/>
                <a:cs typeface="Arial" panose="020B0604020202020204" pitchFamily="34" charset="0"/>
              </a:defRPr>
            </a:lvl3pPr>
            <a:lvl4pPr>
              <a:defRPr sz="1400" b="1">
                <a:solidFill>
                  <a:schemeClr val="bg1"/>
                </a:solidFill>
                <a:latin typeface="Arial Black" panose="020B0A04020102020204" pitchFamily="34" charset="0"/>
                <a:cs typeface="Arial" panose="020B0604020202020204" pitchFamily="34" charset="0"/>
              </a:defRPr>
            </a:lvl4pPr>
            <a:lvl5pPr>
              <a:defRPr sz="1400" b="1">
                <a:solidFill>
                  <a:schemeClr val="bg1"/>
                </a:solidFill>
                <a:latin typeface="Arial Black" panose="020B0A04020102020204" pitchFamily="34" charset="0"/>
                <a:cs typeface="Arial" panose="020B0604020202020204" pitchFamily="34" charset="0"/>
              </a:defRPr>
            </a:lvl5pPr>
          </a:lstStyle>
          <a:p>
            <a:pPr lvl="0"/>
            <a:r>
              <a:rPr lang="en-US"/>
              <a:t>CONSIDERATION</a:t>
            </a:r>
            <a:endParaRPr lang="en-GB"/>
          </a:p>
        </p:txBody>
      </p:sp>
      <p:sp>
        <p:nvSpPr>
          <p:cNvPr id="51" name="Text Placeholder 48">
            <a:extLst>
              <a:ext uri="{FF2B5EF4-FFF2-40B4-BE49-F238E27FC236}">
                <a16:creationId xmlns:a16="http://schemas.microsoft.com/office/drawing/2014/main" id="{8BEE9946-6C9C-C376-ADB3-A1F2F925BF6E}"/>
              </a:ext>
            </a:extLst>
          </p:cNvPr>
          <p:cNvSpPr>
            <a:spLocks noGrp="1"/>
          </p:cNvSpPr>
          <p:nvPr>
            <p:ph type="body" sz="quarter" idx="12" hasCustomPrompt="1"/>
          </p:nvPr>
        </p:nvSpPr>
        <p:spPr>
          <a:xfrm>
            <a:off x="5540812" y="3762195"/>
            <a:ext cx="1568803" cy="307777"/>
          </a:xfrm>
          <a:prstGeom prst="rect">
            <a:avLst/>
          </a:prstGeom>
        </p:spPr>
        <p:txBody>
          <a:bodyPr/>
          <a:lstStyle>
            <a:lvl1pPr marL="0" indent="0">
              <a:buNone/>
              <a:defRPr sz="1400" b="1">
                <a:solidFill>
                  <a:schemeClr val="bg1"/>
                </a:solidFill>
                <a:latin typeface="Arial Black" panose="020B0A04020102020204" pitchFamily="34" charset="0"/>
                <a:cs typeface="Arial" panose="020B0604020202020204" pitchFamily="34" charset="0"/>
              </a:defRPr>
            </a:lvl1pPr>
            <a:lvl2pPr>
              <a:defRPr sz="1400" b="1">
                <a:solidFill>
                  <a:schemeClr val="bg1"/>
                </a:solidFill>
                <a:latin typeface="Arial Black" panose="020B0A04020102020204" pitchFamily="34" charset="0"/>
                <a:cs typeface="Arial" panose="020B0604020202020204" pitchFamily="34" charset="0"/>
              </a:defRPr>
            </a:lvl2pPr>
            <a:lvl3pPr>
              <a:defRPr sz="1400" b="1">
                <a:solidFill>
                  <a:schemeClr val="bg1"/>
                </a:solidFill>
                <a:latin typeface="Arial Black" panose="020B0A04020102020204" pitchFamily="34" charset="0"/>
                <a:cs typeface="Arial" panose="020B0604020202020204" pitchFamily="34" charset="0"/>
              </a:defRPr>
            </a:lvl3pPr>
            <a:lvl4pPr>
              <a:defRPr sz="1400" b="1">
                <a:solidFill>
                  <a:schemeClr val="bg1"/>
                </a:solidFill>
                <a:latin typeface="Arial Black" panose="020B0A04020102020204" pitchFamily="34" charset="0"/>
                <a:cs typeface="Arial" panose="020B0604020202020204" pitchFamily="34" charset="0"/>
              </a:defRPr>
            </a:lvl4pPr>
            <a:lvl5pPr>
              <a:defRPr sz="1400" b="1">
                <a:solidFill>
                  <a:schemeClr val="bg1"/>
                </a:solidFill>
                <a:latin typeface="Arial Black" panose="020B0A04020102020204" pitchFamily="34" charset="0"/>
                <a:cs typeface="Arial" panose="020B0604020202020204" pitchFamily="34" charset="0"/>
              </a:defRPr>
            </a:lvl5pPr>
          </a:lstStyle>
          <a:p>
            <a:pPr lvl="0"/>
            <a:r>
              <a:rPr lang="en-US"/>
              <a:t>ACQUISITION</a:t>
            </a:r>
            <a:endParaRPr lang="en-GB"/>
          </a:p>
        </p:txBody>
      </p:sp>
      <p:sp>
        <p:nvSpPr>
          <p:cNvPr id="52" name="Text Placeholder 48">
            <a:extLst>
              <a:ext uri="{FF2B5EF4-FFF2-40B4-BE49-F238E27FC236}">
                <a16:creationId xmlns:a16="http://schemas.microsoft.com/office/drawing/2014/main" id="{A0EB6E73-0A6B-6BD6-A478-5B69F06A66E7}"/>
              </a:ext>
            </a:extLst>
          </p:cNvPr>
          <p:cNvSpPr>
            <a:spLocks noGrp="1"/>
          </p:cNvSpPr>
          <p:nvPr>
            <p:ph type="body" sz="quarter" idx="13" hasCustomPrompt="1"/>
          </p:nvPr>
        </p:nvSpPr>
        <p:spPr>
          <a:xfrm>
            <a:off x="7776736" y="3738756"/>
            <a:ext cx="1568803" cy="307777"/>
          </a:xfrm>
          <a:prstGeom prst="rect">
            <a:avLst/>
          </a:prstGeom>
        </p:spPr>
        <p:txBody>
          <a:bodyPr/>
          <a:lstStyle>
            <a:lvl1pPr marL="0" indent="0">
              <a:buNone/>
              <a:defRPr sz="1400" b="1">
                <a:solidFill>
                  <a:schemeClr val="bg1"/>
                </a:solidFill>
                <a:latin typeface="Arial Black" panose="020B0A04020102020204" pitchFamily="34" charset="0"/>
                <a:cs typeface="Arial" panose="020B0604020202020204" pitchFamily="34" charset="0"/>
              </a:defRPr>
            </a:lvl1pPr>
            <a:lvl2pPr>
              <a:defRPr sz="1400" b="1">
                <a:solidFill>
                  <a:schemeClr val="bg1"/>
                </a:solidFill>
                <a:latin typeface="Arial Black" panose="020B0A04020102020204" pitchFamily="34" charset="0"/>
                <a:cs typeface="Arial" panose="020B0604020202020204" pitchFamily="34" charset="0"/>
              </a:defRPr>
            </a:lvl2pPr>
            <a:lvl3pPr>
              <a:defRPr sz="1400" b="1">
                <a:solidFill>
                  <a:schemeClr val="bg1"/>
                </a:solidFill>
                <a:latin typeface="Arial Black" panose="020B0A04020102020204" pitchFamily="34" charset="0"/>
                <a:cs typeface="Arial" panose="020B0604020202020204" pitchFamily="34" charset="0"/>
              </a:defRPr>
            </a:lvl3pPr>
            <a:lvl4pPr>
              <a:defRPr sz="1400" b="1">
                <a:solidFill>
                  <a:schemeClr val="bg1"/>
                </a:solidFill>
                <a:latin typeface="Arial Black" panose="020B0A04020102020204" pitchFamily="34" charset="0"/>
                <a:cs typeface="Arial" panose="020B0604020202020204" pitchFamily="34" charset="0"/>
              </a:defRPr>
            </a:lvl4pPr>
            <a:lvl5pPr>
              <a:defRPr sz="1400" b="1">
                <a:solidFill>
                  <a:schemeClr val="bg1"/>
                </a:solidFill>
                <a:latin typeface="Arial Black" panose="020B0A04020102020204" pitchFamily="34" charset="0"/>
                <a:cs typeface="Arial" panose="020B0604020202020204" pitchFamily="34" charset="0"/>
              </a:defRPr>
            </a:lvl5pPr>
          </a:lstStyle>
          <a:p>
            <a:pPr lvl="0"/>
            <a:r>
              <a:rPr lang="en-US"/>
              <a:t>SERVICE</a:t>
            </a:r>
            <a:endParaRPr lang="en-GB"/>
          </a:p>
        </p:txBody>
      </p:sp>
      <p:sp>
        <p:nvSpPr>
          <p:cNvPr id="53" name="Text Placeholder 48">
            <a:extLst>
              <a:ext uri="{FF2B5EF4-FFF2-40B4-BE49-F238E27FC236}">
                <a16:creationId xmlns:a16="http://schemas.microsoft.com/office/drawing/2014/main" id="{C6F60F39-DC31-4707-2032-3C4EEEC7C486}"/>
              </a:ext>
            </a:extLst>
          </p:cNvPr>
          <p:cNvSpPr>
            <a:spLocks noGrp="1"/>
          </p:cNvSpPr>
          <p:nvPr>
            <p:ph type="body" sz="quarter" idx="14" hasCustomPrompt="1"/>
          </p:nvPr>
        </p:nvSpPr>
        <p:spPr>
          <a:xfrm>
            <a:off x="9781811" y="3752153"/>
            <a:ext cx="1568803" cy="307777"/>
          </a:xfrm>
          <a:prstGeom prst="rect">
            <a:avLst/>
          </a:prstGeom>
        </p:spPr>
        <p:txBody>
          <a:bodyPr/>
          <a:lstStyle>
            <a:lvl1pPr marL="0" indent="0">
              <a:buNone/>
              <a:defRPr sz="1400" b="1">
                <a:solidFill>
                  <a:schemeClr val="bg1"/>
                </a:solidFill>
                <a:latin typeface="Arial Black" panose="020B0A04020102020204" pitchFamily="34" charset="0"/>
                <a:cs typeface="Arial" panose="020B0604020202020204" pitchFamily="34" charset="0"/>
              </a:defRPr>
            </a:lvl1pPr>
            <a:lvl2pPr>
              <a:defRPr sz="1400" b="1">
                <a:solidFill>
                  <a:schemeClr val="bg1"/>
                </a:solidFill>
                <a:latin typeface="Arial Black" panose="020B0A04020102020204" pitchFamily="34" charset="0"/>
                <a:cs typeface="Arial" panose="020B0604020202020204" pitchFamily="34" charset="0"/>
              </a:defRPr>
            </a:lvl2pPr>
            <a:lvl3pPr>
              <a:defRPr sz="1400" b="1">
                <a:solidFill>
                  <a:schemeClr val="bg1"/>
                </a:solidFill>
                <a:latin typeface="Arial Black" panose="020B0A04020102020204" pitchFamily="34" charset="0"/>
                <a:cs typeface="Arial" panose="020B0604020202020204" pitchFamily="34" charset="0"/>
              </a:defRPr>
            </a:lvl3pPr>
            <a:lvl4pPr>
              <a:defRPr sz="1400" b="1">
                <a:solidFill>
                  <a:schemeClr val="bg1"/>
                </a:solidFill>
                <a:latin typeface="Arial Black" panose="020B0A04020102020204" pitchFamily="34" charset="0"/>
                <a:cs typeface="Arial" panose="020B0604020202020204" pitchFamily="34" charset="0"/>
              </a:defRPr>
            </a:lvl4pPr>
            <a:lvl5pPr>
              <a:defRPr sz="1400" b="1">
                <a:solidFill>
                  <a:schemeClr val="bg1"/>
                </a:solidFill>
                <a:latin typeface="Arial Black" panose="020B0A04020102020204" pitchFamily="34" charset="0"/>
                <a:cs typeface="Arial" panose="020B0604020202020204" pitchFamily="34" charset="0"/>
              </a:defRPr>
            </a:lvl5pPr>
          </a:lstStyle>
          <a:p>
            <a:pPr lvl="0"/>
            <a:r>
              <a:rPr lang="en-US"/>
              <a:t>LOYALTY</a:t>
            </a:r>
            <a:endParaRPr lang="en-GB"/>
          </a:p>
        </p:txBody>
      </p:sp>
    </p:spTree>
    <p:extLst>
      <p:ext uri="{BB962C8B-B14F-4D97-AF65-F5344CB8AC3E}">
        <p14:creationId xmlns:p14="http://schemas.microsoft.com/office/powerpoint/2010/main" val="15472731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Mind Map">
    <p:spTree>
      <p:nvGrpSpPr>
        <p:cNvPr id="1" name=""/>
        <p:cNvGrpSpPr/>
        <p:nvPr/>
      </p:nvGrpSpPr>
      <p:grpSpPr>
        <a:xfrm>
          <a:off x="0" y="0"/>
          <a:ext cx="0" cy="0"/>
          <a:chOff x="0" y="0"/>
          <a:chExt cx="0" cy="0"/>
        </a:xfrm>
      </p:grpSpPr>
      <p:sp>
        <p:nvSpPr>
          <p:cNvPr id="3" name="Полилиния 174">
            <a:extLst>
              <a:ext uri="{FF2B5EF4-FFF2-40B4-BE49-F238E27FC236}">
                <a16:creationId xmlns:a16="http://schemas.microsoft.com/office/drawing/2014/main" id="{2A100A13-8BEB-45E1-A72E-EF4D209CAB3C}"/>
              </a:ext>
            </a:extLst>
          </p:cNvPr>
          <p:cNvSpPr>
            <a:spLocks/>
          </p:cNvSpPr>
          <p:nvPr userDrawn="1"/>
        </p:nvSpPr>
        <p:spPr bwMode="auto">
          <a:xfrm rot="5400000">
            <a:off x="5382088" y="2594288"/>
            <a:ext cx="1424192" cy="0"/>
          </a:xfrm>
          <a:custGeom>
            <a:avLst/>
            <a:gdLst>
              <a:gd name="T0" fmla="*/ 0 w 8163"/>
              <a:gd name="T1" fmla="*/ 1908000 w 8163"/>
              <a:gd name="T2" fmla="*/ 0 60000 65536"/>
              <a:gd name="T3" fmla="*/ 0 60000 65536"/>
            </a:gdLst>
            <a:ahLst/>
            <a:cxnLst>
              <a:cxn ang="T2">
                <a:pos x="T0" y="0"/>
              </a:cxn>
              <a:cxn ang="T3">
                <a:pos x="T1" y="0"/>
              </a:cxn>
            </a:cxnLst>
            <a:rect l="0" t="0" r="r" b="b"/>
            <a:pathLst>
              <a:path w="8163">
                <a:moveTo>
                  <a:pt x="0" y="0"/>
                </a:moveTo>
                <a:lnTo>
                  <a:pt x="8163" y="4138"/>
                </a:lnTo>
              </a:path>
            </a:pathLst>
          </a:custGeom>
          <a:noFill/>
          <a:ln w="38100" cap="flat" cmpd="sng">
            <a:solidFill>
              <a:srgbClr val="A5A5A5"/>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a:defRPr/>
            </a:pPr>
            <a:endParaRPr lang="ru-RU">
              <a:latin typeface="Lato Light" panose="020F0502020204030203" pitchFamily="34" charset="0"/>
            </a:endParaRPr>
          </a:p>
        </p:txBody>
      </p:sp>
      <p:sp>
        <p:nvSpPr>
          <p:cNvPr id="4" name="Полилиния 175">
            <a:extLst>
              <a:ext uri="{FF2B5EF4-FFF2-40B4-BE49-F238E27FC236}">
                <a16:creationId xmlns:a16="http://schemas.microsoft.com/office/drawing/2014/main" id="{8BE508AD-891C-70A2-B059-4A2C4B2F3E9D}"/>
              </a:ext>
            </a:extLst>
          </p:cNvPr>
          <p:cNvSpPr>
            <a:spLocks/>
          </p:cNvSpPr>
          <p:nvPr userDrawn="1"/>
        </p:nvSpPr>
        <p:spPr bwMode="auto">
          <a:xfrm rot="5400000">
            <a:off x="5381714" y="5297434"/>
            <a:ext cx="1424939" cy="0"/>
          </a:xfrm>
          <a:custGeom>
            <a:avLst/>
            <a:gdLst>
              <a:gd name="T0" fmla="*/ 0 w 8163"/>
              <a:gd name="T1" fmla="*/ 1908000 w 8163"/>
              <a:gd name="T2" fmla="*/ 0 60000 65536"/>
              <a:gd name="T3" fmla="*/ 0 60000 65536"/>
            </a:gdLst>
            <a:ahLst/>
            <a:cxnLst>
              <a:cxn ang="T2">
                <a:pos x="T0" y="0"/>
              </a:cxn>
              <a:cxn ang="T3">
                <a:pos x="T1" y="0"/>
              </a:cxn>
            </a:cxnLst>
            <a:rect l="0" t="0" r="r" b="b"/>
            <a:pathLst>
              <a:path w="8163">
                <a:moveTo>
                  <a:pt x="0" y="0"/>
                </a:moveTo>
                <a:lnTo>
                  <a:pt x="8163" y="4138"/>
                </a:lnTo>
              </a:path>
            </a:pathLst>
          </a:custGeom>
          <a:noFill/>
          <a:ln w="38100" cap="flat" cmpd="sng">
            <a:solidFill>
              <a:srgbClr val="A5A5A5"/>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a:defRPr/>
            </a:pPr>
            <a:endParaRPr lang="ru-RU">
              <a:latin typeface="Lato Light" panose="020F0502020204030203" pitchFamily="34" charset="0"/>
            </a:endParaRPr>
          </a:p>
        </p:txBody>
      </p:sp>
      <p:sp>
        <p:nvSpPr>
          <p:cNvPr id="5" name="Полилиния 65">
            <a:extLst>
              <a:ext uri="{FF2B5EF4-FFF2-40B4-BE49-F238E27FC236}">
                <a16:creationId xmlns:a16="http://schemas.microsoft.com/office/drawing/2014/main" id="{7626D782-BE44-32EB-92F6-B69E97C3E22E}"/>
              </a:ext>
            </a:extLst>
          </p:cNvPr>
          <p:cNvSpPr>
            <a:spLocks/>
          </p:cNvSpPr>
          <p:nvPr userDrawn="1"/>
        </p:nvSpPr>
        <p:spPr bwMode="auto">
          <a:xfrm flipH="1">
            <a:off x="3286941" y="2696016"/>
            <a:ext cx="1438404" cy="611116"/>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A5A5A5"/>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a:defRPr/>
            </a:pPr>
            <a:endParaRPr lang="ru-RU">
              <a:latin typeface="Lato Light" panose="020F0502020204030203" pitchFamily="34" charset="0"/>
            </a:endParaRPr>
          </a:p>
        </p:txBody>
      </p:sp>
      <p:sp>
        <p:nvSpPr>
          <p:cNvPr id="6" name="Полилиния 150">
            <a:extLst>
              <a:ext uri="{FF2B5EF4-FFF2-40B4-BE49-F238E27FC236}">
                <a16:creationId xmlns:a16="http://schemas.microsoft.com/office/drawing/2014/main" id="{C7F6F430-F146-897C-794E-C719098310EE}"/>
              </a:ext>
            </a:extLst>
          </p:cNvPr>
          <p:cNvSpPr>
            <a:spLocks/>
          </p:cNvSpPr>
          <p:nvPr userDrawn="1"/>
        </p:nvSpPr>
        <p:spPr bwMode="auto">
          <a:xfrm>
            <a:off x="7704628" y="2696016"/>
            <a:ext cx="1438404" cy="611116"/>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A5A5A5"/>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a:defRPr/>
            </a:pPr>
            <a:endParaRPr lang="ru-RU">
              <a:latin typeface="Lato Light" panose="020F0502020204030203" pitchFamily="34" charset="0"/>
            </a:endParaRPr>
          </a:p>
        </p:txBody>
      </p:sp>
      <p:sp>
        <p:nvSpPr>
          <p:cNvPr id="7" name="Полилиния 160">
            <a:extLst>
              <a:ext uri="{FF2B5EF4-FFF2-40B4-BE49-F238E27FC236}">
                <a16:creationId xmlns:a16="http://schemas.microsoft.com/office/drawing/2014/main" id="{7DE28D1E-38C1-EAF6-D1A3-AA92B6A54150}"/>
              </a:ext>
            </a:extLst>
          </p:cNvPr>
          <p:cNvSpPr>
            <a:spLocks/>
          </p:cNvSpPr>
          <p:nvPr userDrawn="1"/>
        </p:nvSpPr>
        <p:spPr bwMode="auto">
          <a:xfrm flipH="1">
            <a:off x="4353588" y="1975692"/>
            <a:ext cx="1086096" cy="1340416"/>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 name="connsiteX0" fmla="*/ 0 w 2117558"/>
              <a:gd name="connsiteY0" fmla="*/ 1179094 h 1179094"/>
              <a:gd name="connsiteX1" fmla="*/ 986589 w 2117558"/>
              <a:gd name="connsiteY1" fmla="*/ 192505 h 1179094"/>
              <a:gd name="connsiteX2" fmla="*/ 1433853 w 2117558"/>
              <a:gd name="connsiteY2" fmla="*/ 0 h 1179094"/>
              <a:gd name="connsiteX3" fmla="*/ 2117558 w 2117558"/>
              <a:gd name="connsiteY3" fmla="*/ 0 h 1179094"/>
              <a:gd name="connsiteX0" fmla="*/ 0 w 2117558"/>
              <a:gd name="connsiteY0" fmla="*/ 1179094 h 1179094"/>
              <a:gd name="connsiteX1" fmla="*/ 986589 w 2117558"/>
              <a:gd name="connsiteY1" fmla="*/ 192505 h 1179094"/>
              <a:gd name="connsiteX2" fmla="*/ 1433853 w 2117558"/>
              <a:gd name="connsiteY2" fmla="*/ 0 h 1179094"/>
              <a:gd name="connsiteX3" fmla="*/ 2117558 w 2117558"/>
              <a:gd name="connsiteY3" fmla="*/ 0 h 1179094"/>
            </a:gdLst>
            <a:ahLst/>
            <a:cxnLst>
              <a:cxn ang="0">
                <a:pos x="connsiteX0" y="connsiteY0"/>
              </a:cxn>
              <a:cxn ang="0">
                <a:pos x="connsiteX1" y="connsiteY1"/>
              </a:cxn>
              <a:cxn ang="0">
                <a:pos x="connsiteX2" y="connsiteY2"/>
              </a:cxn>
              <a:cxn ang="0">
                <a:pos x="connsiteX3" y="connsiteY3"/>
              </a:cxn>
            </a:cxnLst>
            <a:rect l="l" t="t" r="r" b="b"/>
            <a:pathLst>
              <a:path w="2117558" h="1179094">
                <a:moveTo>
                  <a:pt x="0" y="1179094"/>
                </a:moveTo>
                <a:lnTo>
                  <a:pt x="986589" y="192505"/>
                </a:lnTo>
                <a:cubicBezTo>
                  <a:pt x="1075897" y="111610"/>
                  <a:pt x="1171944" y="2110"/>
                  <a:pt x="1433853" y="0"/>
                </a:cubicBezTo>
                <a:lnTo>
                  <a:pt x="2117558" y="0"/>
                </a:lnTo>
              </a:path>
            </a:pathLst>
          </a:custGeom>
          <a:noFill/>
          <a:ln w="38100" cap="flat" cmpd="sng">
            <a:solidFill>
              <a:srgbClr val="A5A5A5"/>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a:defRPr/>
            </a:pPr>
            <a:endParaRPr lang="ru-RU">
              <a:latin typeface="Lato Light" panose="020F0502020204030203" pitchFamily="34" charset="0"/>
            </a:endParaRPr>
          </a:p>
        </p:txBody>
      </p:sp>
      <p:sp>
        <p:nvSpPr>
          <p:cNvPr id="8" name="Полилиния 161">
            <a:extLst>
              <a:ext uri="{FF2B5EF4-FFF2-40B4-BE49-F238E27FC236}">
                <a16:creationId xmlns:a16="http://schemas.microsoft.com/office/drawing/2014/main" id="{F3FDE2D4-E337-CE4F-DE49-C49EFB82F458}"/>
              </a:ext>
            </a:extLst>
          </p:cNvPr>
          <p:cNvSpPr>
            <a:spLocks/>
          </p:cNvSpPr>
          <p:nvPr userDrawn="1"/>
        </p:nvSpPr>
        <p:spPr bwMode="auto">
          <a:xfrm>
            <a:off x="6762896" y="1975692"/>
            <a:ext cx="1086096" cy="1340416"/>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 name="connsiteX0" fmla="*/ 0 w 2117558"/>
              <a:gd name="connsiteY0" fmla="*/ 1179094 h 1179094"/>
              <a:gd name="connsiteX1" fmla="*/ 986589 w 2117558"/>
              <a:gd name="connsiteY1" fmla="*/ 192505 h 1179094"/>
              <a:gd name="connsiteX2" fmla="*/ 1433853 w 2117558"/>
              <a:gd name="connsiteY2" fmla="*/ 0 h 1179094"/>
              <a:gd name="connsiteX3" fmla="*/ 2117558 w 2117558"/>
              <a:gd name="connsiteY3" fmla="*/ 0 h 1179094"/>
              <a:gd name="connsiteX0" fmla="*/ 0 w 2117558"/>
              <a:gd name="connsiteY0" fmla="*/ 1179094 h 1179094"/>
              <a:gd name="connsiteX1" fmla="*/ 986589 w 2117558"/>
              <a:gd name="connsiteY1" fmla="*/ 192505 h 1179094"/>
              <a:gd name="connsiteX2" fmla="*/ 1433853 w 2117558"/>
              <a:gd name="connsiteY2" fmla="*/ 0 h 1179094"/>
              <a:gd name="connsiteX3" fmla="*/ 2117558 w 2117558"/>
              <a:gd name="connsiteY3" fmla="*/ 0 h 1179094"/>
            </a:gdLst>
            <a:ahLst/>
            <a:cxnLst>
              <a:cxn ang="0">
                <a:pos x="connsiteX0" y="connsiteY0"/>
              </a:cxn>
              <a:cxn ang="0">
                <a:pos x="connsiteX1" y="connsiteY1"/>
              </a:cxn>
              <a:cxn ang="0">
                <a:pos x="connsiteX2" y="connsiteY2"/>
              </a:cxn>
              <a:cxn ang="0">
                <a:pos x="connsiteX3" y="connsiteY3"/>
              </a:cxn>
            </a:cxnLst>
            <a:rect l="l" t="t" r="r" b="b"/>
            <a:pathLst>
              <a:path w="2117558" h="1179094">
                <a:moveTo>
                  <a:pt x="0" y="1179094"/>
                </a:moveTo>
                <a:lnTo>
                  <a:pt x="986589" y="192505"/>
                </a:lnTo>
                <a:cubicBezTo>
                  <a:pt x="1075897" y="111610"/>
                  <a:pt x="1171944" y="2110"/>
                  <a:pt x="1433853" y="0"/>
                </a:cubicBezTo>
                <a:lnTo>
                  <a:pt x="2117558" y="0"/>
                </a:lnTo>
              </a:path>
            </a:pathLst>
          </a:custGeom>
          <a:noFill/>
          <a:ln w="38100" cap="flat" cmpd="sng">
            <a:solidFill>
              <a:srgbClr val="A5A5A5"/>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a:defRPr/>
            </a:pPr>
            <a:endParaRPr lang="ru-RU">
              <a:latin typeface="Lato Light" panose="020F0502020204030203" pitchFamily="34" charset="0"/>
            </a:endParaRPr>
          </a:p>
        </p:txBody>
      </p:sp>
      <p:sp>
        <p:nvSpPr>
          <p:cNvPr id="9" name="Скругленный прямоугольник 15">
            <a:extLst>
              <a:ext uri="{FF2B5EF4-FFF2-40B4-BE49-F238E27FC236}">
                <a16:creationId xmlns:a16="http://schemas.microsoft.com/office/drawing/2014/main" id="{0CE20789-326F-A1E0-466B-4710D22F1442}"/>
              </a:ext>
            </a:extLst>
          </p:cNvPr>
          <p:cNvSpPr>
            <a:spLocks noChangeArrowheads="1"/>
          </p:cNvSpPr>
          <p:nvPr userDrawn="1"/>
        </p:nvSpPr>
        <p:spPr bwMode="auto">
          <a:xfrm>
            <a:off x="1113254" y="2470868"/>
            <a:ext cx="2212583" cy="451044"/>
          </a:xfrm>
          <a:prstGeom prst="roundRect">
            <a:avLst>
              <a:gd name="adj" fmla="val 50000"/>
            </a:avLst>
          </a:prstGeom>
          <a:solidFill>
            <a:srgbClr val="FFCD00"/>
          </a:solidFill>
          <a:ln>
            <a:noFill/>
          </a:ln>
        </p:spPr>
        <p:txBody>
          <a:bodyPr lIns="0" tIns="0" rIns="0" bIns="0" anchor="ctr">
            <a:noAutofit/>
          </a:bodyPr>
          <a:lstStyle/>
          <a:p>
            <a:pPr algn="ctr" eaLnBrk="1">
              <a:defRPr/>
            </a:pPr>
            <a:endParaRPr lang="ru-RU" altLang="ru-RU">
              <a:latin typeface="Lato Light" panose="020F0502020204030203" pitchFamily="34" charset="0"/>
            </a:endParaRPr>
          </a:p>
        </p:txBody>
      </p:sp>
      <p:sp>
        <p:nvSpPr>
          <p:cNvPr id="10" name="Овал 71">
            <a:extLst>
              <a:ext uri="{FF2B5EF4-FFF2-40B4-BE49-F238E27FC236}">
                <a16:creationId xmlns:a16="http://schemas.microsoft.com/office/drawing/2014/main" id="{13D458D4-D099-C217-BEC6-C64E6B0AFAF3}"/>
              </a:ext>
            </a:extLst>
          </p:cNvPr>
          <p:cNvSpPr>
            <a:spLocks noChangeArrowheads="1"/>
          </p:cNvSpPr>
          <p:nvPr userDrawn="1"/>
        </p:nvSpPr>
        <p:spPr bwMode="auto">
          <a:xfrm>
            <a:off x="3023438" y="2614848"/>
            <a:ext cx="163018" cy="163084"/>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noAutofit/>
          </a:bodyPr>
          <a:lstStyle/>
          <a:p>
            <a:pPr algn="ctr" eaLnBrk="1"/>
            <a:endParaRPr lang="ru-RU" altLang="ru-RU">
              <a:latin typeface="Lato Light" panose="020F0502020204030203" pitchFamily="34" charset="0"/>
            </a:endParaRPr>
          </a:p>
        </p:txBody>
      </p:sp>
      <p:sp>
        <p:nvSpPr>
          <p:cNvPr id="11" name="Овал 72">
            <a:extLst>
              <a:ext uri="{FF2B5EF4-FFF2-40B4-BE49-F238E27FC236}">
                <a16:creationId xmlns:a16="http://schemas.microsoft.com/office/drawing/2014/main" id="{586E481F-AAE5-1709-4695-49B4E7788568}"/>
              </a:ext>
            </a:extLst>
          </p:cNvPr>
          <p:cNvSpPr>
            <a:spLocks noChangeArrowheads="1"/>
          </p:cNvSpPr>
          <p:nvPr userDrawn="1"/>
        </p:nvSpPr>
        <p:spPr bwMode="auto">
          <a:xfrm>
            <a:off x="3058736" y="2649257"/>
            <a:ext cx="94227" cy="94265"/>
          </a:xfrm>
          <a:prstGeom prst="ellipse">
            <a:avLst/>
          </a:prstGeom>
          <a:solidFill>
            <a:srgbClr val="A5A5A5"/>
          </a:solidFill>
          <a:ln>
            <a:noFill/>
          </a:ln>
        </p:spPr>
        <p:txBody>
          <a:bodyPr lIns="0" tIns="0" rIns="0" bIns="0" anchor="ctr">
            <a:noAutofit/>
          </a:bodyPr>
          <a:lstStyle/>
          <a:p>
            <a:pPr algn="ctr" eaLnBrk="1"/>
            <a:endParaRPr lang="ru-RU" altLang="ru-RU">
              <a:latin typeface="Lato Light" panose="020F0502020204030203" pitchFamily="34" charset="0"/>
            </a:endParaRPr>
          </a:p>
        </p:txBody>
      </p:sp>
      <p:sp>
        <p:nvSpPr>
          <p:cNvPr id="12" name="Скругленный прямоугольник 88">
            <a:extLst>
              <a:ext uri="{FF2B5EF4-FFF2-40B4-BE49-F238E27FC236}">
                <a16:creationId xmlns:a16="http://schemas.microsoft.com/office/drawing/2014/main" id="{FA09030F-CBCE-2503-CDB0-E7A7C77550FC}"/>
              </a:ext>
            </a:extLst>
          </p:cNvPr>
          <p:cNvSpPr>
            <a:spLocks noChangeArrowheads="1"/>
          </p:cNvSpPr>
          <p:nvPr userDrawn="1"/>
        </p:nvSpPr>
        <p:spPr bwMode="auto">
          <a:xfrm>
            <a:off x="9079451" y="2468624"/>
            <a:ext cx="2212583" cy="451045"/>
          </a:xfrm>
          <a:prstGeom prst="roundRect">
            <a:avLst>
              <a:gd name="adj" fmla="val 50000"/>
            </a:avLst>
          </a:prstGeom>
          <a:solidFill>
            <a:srgbClr val="1C3F94"/>
          </a:solidFill>
          <a:ln>
            <a:noFill/>
          </a:ln>
        </p:spPr>
        <p:txBody>
          <a:bodyPr lIns="0" tIns="0" rIns="0" bIns="0" anchor="ctr">
            <a:noAutofit/>
          </a:bodyPr>
          <a:lstStyle/>
          <a:p>
            <a:pPr algn="ctr" eaLnBrk="1">
              <a:defRPr/>
            </a:pPr>
            <a:endParaRPr lang="ru-RU" altLang="ru-RU">
              <a:latin typeface="Lato Light" panose="020F0502020204030203" pitchFamily="34" charset="0"/>
            </a:endParaRPr>
          </a:p>
        </p:txBody>
      </p:sp>
      <p:sp>
        <p:nvSpPr>
          <p:cNvPr id="13" name="Овал 89">
            <a:extLst>
              <a:ext uri="{FF2B5EF4-FFF2-40B4-BE49-F238E27FC236}">
                <a16:creationId xmlns:a16="http://schemas.microsoft.com/office/drawing/2014/main" id="{90A0BF5E-5182-3CFF-4B8F-F33B7E46AF74}"/>
              </a:ext>
            </a:extLst>
          </p:cNvPr>
          <p:cNvSpPr>
            <a:spLocks noChangeArrowheads="1"/>
          </p:cNvSpPr>
          <p:nvPr userDrawn="1"/>
        </p:nvSpPr>
        <p:spPr bwMode="auto">
          <a:xfrm>
            <a:off x="9228875" y="2612603"/>
            <a:ext cx="163018" cy="163084"/>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noAutofit/>
          </a:bodyPr>
          <a:lstStyle/>
          <a:p>
            <a:pPr algn="ctr" eaLnBrk="1"/>
            <a:endParaRPr lang="ru-RU" altLang="ru-RU">
              <a:latin typeface="Lato Light" panose="020F0502020204030203" pitchFamily="34" charset="0"/>
            </a:endParaRPr>
          </a:p>
        </p:txBody>
      </p:sp>
      <p:sp>
        <p:nvSpPr>
          <p:cNvPr id="14" name="Овал 90">
            <a:extLst>
              <a:ext uri="{FF2B5EF4-FFF2-40B4-BE49-F238E27FC236}">
                <a16:creationId xmlns:a16="http://schemas.microsoft.com/office/drawing/2014/main" id="{4DD4468B-4525-B1A4-D644-5FE69A148B74}"/>
              </a:ext>
            </a:extLst>
          </p:cNvPr>
          <p:cNvSpPr>
            <a:spLocks noChangeArrowheads="1"/>
          </p:cNvSpPr>
          <p:nvPr userDrawn="1"/>
        </p:nvSpPr>
        <p:spPr bwMode="auto">
          <a:xfrm>
            <a:off x="9264172" y="2647013"/>
            <a:ext cx="94227" cy="94266"/>
          </a:xfrm>
          <a:prstGeom prst="ellipse">
            <a:avLst/>
          </a:prstGeom>
          <a:solidFill>
            <a:srgbClr val="A5A5A5"/>
          </a:solidFill>
          <a:ln>
            <a:noFill/>
          </a:ln>
        </p:spPr>
        <p:txBody>
          <a:bodyPr lIns="0" tIns="0" rIns="0" bIns="0" anchor="ctr">
            <a:noAutofit/>
          </a:bodyPr>
          <a:lstStyle/>
          <a:p>
            <a:pPr algn="ctr" eaLnBrk="1"/>
            <a:endParaRPr lang="ru-RU" altLang="ru-RU">
              <a:latin typeface="Lato Light" panose="020F0502020204030203" pitchFamily="34" charset="0"/>
            </a:endParaRPr>
          </a:p>
        </p:txBody>
      </p:sp>
      <p:sp>
        <p:nvSpPr>
          <p:cNvPr id="15" name="Скругленный прямоугольник 15">
            <a:extLst>
              <a:ext uri="{FF2B5EF4-FFF2-40B4-BE49-F238E27FC236}">
                <a16:creationId xmlns:a16="http://schemas.microsoft.com/office/drawing/2014/main" id="{8A68C56B-1F6F-5D9F-CA5F-4369DE2336FD}"/>
              </a:ext>
            </a:extLst>
          </p:cNvPr>
          <p:cNvSpPr>
            <a:spLocks noChangeArrowheads="1"/>
          </p:cNvSpPr>
          <p:nvPr userDrawn="1"/>
        </p:nvSpPr>
        <p:spPr bwMode="auto">
          <a:xfrm>
            <a:off x="2233009" y="1755780"/>
            <a:ext cx="2212583" cy="451044"/>
          </a:xfrm>
          <a:prstGeom prst="roundRect">
            <a:avLst>
              <a:gd name="adj" fmla="val 50000"/>
            </a:avLst>
          </a:prstGeom>
          <a:solidFill>
            <a:srgbClr val="00A5B5"/>
          </a:solidFill>
          <a:ln>
            <a:noFill/>
          </a:ln>
        </p:spPr>
        <p:txBody>
          <a:bodyPr lIns="0" tIns="0" rIns="0" bIns="0" anchor="ctr">
            <a:noAutofit/>
          </a:bodyPr>
          <a:lstStyle/>
          <a:p>
            <a:pPr algn="ctr" eaLnBrk="1">
              <a:defRPr/>
            </a:pPr>
            <a:endParaRPr lang="ru-RU" altLang="ru-RU">
              <a:latin typeface="Lato Light" panose="020F0502020204030203" pitchFamily="34" charset="0"/>
            </a:endParaRPr>
          </a:p>
        </p:txBody>
      </p:sp>
      <p:sp>
        <p:nvSpPr>
          <p:cNvPr id="16" name="Овал 71">
            <a:extLst>
              <a:ext uri="{FF2B5EF4-FFF2-40B4-BE49-F238E27FC236}">
                <a16:creationId xmlns:a16="http://schemas.microsoft.com/office/drawing/2014/main" id="{BEC4EB1D-B1A6-3BC2-F156-878065545A5E}"/>
              </a:ext>
            </a:extLst>
          </p:cNvPr>
          <p:cNvSpPr>
            <a:spLocks noChangeArrowheads="1"/>
          </p:cNvSpPr>
          <p:nvPr userDrawn="1"/>
        </p:nvSpPr>
        <p:spPr bwMode="auto">
          <a:xfrm>
            <a:off x="4143194" y="1899760"/>
            <a:ext cx="163018" cy="163084"/>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noAutofit/>
          </a:bodyPr>
          <a:lstStyle/>
          <a:p>
            <a:pPr algn="ctr" eaLnBrk="1"/>
            <a:endParaRPr lang="ru-RU" altLang="ru-RU">
              <a:latin typeface="Lato Light" panose="020F0502020204030203" pitchFamily="34" charset="0"/>
            </a:endParaRPr>
          </a:p>
        </p:txBody>
      </p:sp>
      <p:sp>
        <p:nvSpPr>
          <p:cNvPr id="17" name="Овал 72">
            <a:extLst>
              <a:ext uri="{FF2B5EF4-FFF2-40B4-BE49-F238E27FC236}">
                <a16:creationId xmlns:a16="http://schemas.microsoft.com/office/drawing/2014/main" id="{9D70F457-8FC1-2E06-C034-69D30C4FE5A7}"/>
              </a:ext>
            </a:extLst>
          </p:cNvPr>
          <p:cNvSpPr>
            <a:spLocks noChangeArrowheads="1"/>
          </p:cNvSpPr>
          <p:nvPr userDrawn="1"/>
        </p:nvSpPr>
        <p:spPr bwMode="auto">
          <a:xfrm>
            <a:off x="4178491" y="1934170"/>
            <a:ext cx="94227" cy="94265"/>
          </a:xfrm>
          <a:prstGeom prst="ellipse">
            <a:avLst/>
          </a:prstGeom>
          <a:solidFill>
            <a:srgbClr val="A5A5A5"/>
          </a:solidFill>
          <a:ln>
            <a:noFill/>
          </a:ln>
        </p:spPr>
        <p:txBody>
          <a:bodyPr lIns="0" tIns="0" rIns="0" bIns="0" anchor="ctr">
            <a:noAutofit/>
          </a:bodyPr>
          <a:lstStyle/>
          <a:p>
            <a:pPr algn="ctr" eaLnBrk="1"/>
            <a:endParaRPr lang="ru-RU" altLang="ru-RU">
              <a:latin typeface="Lato Light" panose="020F0502020204030203" pitchFamily="34" charset="0"/>
            </a:endParaRPr>
          </a:p>
        </p:txBody>
      </p:sp>
      <p:sp>
        <p:nvSpPr>
          <p:cNvPr id="18" name="Скругленный прямоугольник 88">
            <a:extLst>
              <a:ext uri="{FF2B5EF4-FFF2-40B4-BE49-F238E27FC236}">
                <a16:creationId xmlns:a16="http://schemas.microsoft.com/office/drawing/2014/main" id="{7E970368-35A3-FF0B-83F1-8544C4946473}"/>
              </a:ext>
            </a:extLst>
          </p:cNvPr>
          <p:cNvSpPr>
            <a:spLocks noChangeArrowheads="1"/>
          </p:cNvSpPr>
          <p:nvPr userDrawn="1"/>
        </p:nvSpPr>
        <p:spPr bwMode="auto">
          <a:xfrm>
            <a:off x="7756240" y="1759520"/>
            <a:ext cx="2212583" cy="451045"/>
          </a:xfrm>
          <a:prstGeom prst="roundRect">
            <a:avLst>
              <a:gd name="adj" fmla="val 50000"/>
            </a:avLst>
          </a:prstGeom>
          <a:solidFill>
            <a:srgbClr val="009FE3"/>
          </a:solidFill>
          <a:ln>
            <a:noFill/>
          </a:ln>
        </p:spPr>
        <p:txBody>
          <a:bodyPr lIns="0" tIns="0" rIns="0" bIns="0" anchor="ctr">
            <a:noAutofit/>
          </a:bodyPr>
          <a:lstStyle/>
          <a:p>
            <a:pPr algn="ctr" eaLnBrk="1">
              <a:defRPr/>
            </a:pPr>
            <a:endParaRPr lang="ru-RU" altLang="ru-RU">
              <a:latin typeface="Lato Light" panose="020F0502020204030203" pitchFamily="34" charset="0"/>
            </a:endParaRPr>
          </a:p>
        </p:txBody>
      </p:sp>
      <p:sp>
        <p:nvSpPr>
          <p:cNvPr id="19" name="Овал 89">
            <a:extLst>
              <a:ext uri="{FF2B5EF4-FFF2-40B4-BE49-F238E27FC236}">
                <a16:creationId xmlns:a16="http://schemas.microsoft.com/office/drawing/2014/main" id="{0E2AE8EA-3DC5-C39F-C600-5599BBFFCCC1}"/>
              </a:ext>
            </a:extLst>
          </p:cNvPr>
          <p:cNvSpPr>
            <a:spLocks noChangeArrowheads="1"/>
          </p:cNvSpPr>
          <p:nvPr userDrawn="1"/>
        </p:nvSpPr>
        <p:spPr bwMode="auto">
          <a:xfrm>
            <a:off x="7905663" y="1903500"/>
            <a:ext cx="163018" cy="163084"/>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noAutofit/>
          </a:bodyPr>
          <a:lstStyle/>
          <a:p>
            <a:pPr algn="ctr" eaLnBrk="1"/>
            <a:endParaRPr lang="ru-RU" altLang="ru-RU">
              <a:latin typeface="Lato Light" panose="020F0502020204030203" pitchFamily="34" charset="0"/>
            </a:endParaRPr>
          </a:p>
        </p:txBody>
      </p:sp>
      <p:sp>
        <p:nvSpPr>
          <p:cNvPr id="20" name="Овал 90">
            <a:extLst>
              <a:ext uri="{FF2B5EF4-FFF2-40B4-BE49-F238E27FC236}">
                <a16:creationId xmlns:a16="http://schemas.microsoft.com/office/drawing/2014/main" id="{3F54BBB8-5EF1-4178-93CD-E5AE7E66C077}"/>
              </a:ext>
            </a:extLst>
          </p:cNvPr>
          <p:cNvSpPr>
            <a:spLocks noChangeArrowheads="1"/>
          </p:cNvSpPr>
          <p:nvPr userDrawn="1"/>
        </p:nvSpPr>
        <p:spPr bwMode="auto">
          <a:xfrm>
            <a:off x="7940960" y="1937909"/>
            <a:ext cx="94227" cy="94266"/>
          </a:xfrm>
          <a:prstGeom prst="ellipse">
            <a:avLst/>
          </a:prstGeom>
          <a:solidFill>
            <a:srgbClr val="A5A5A5"/>
          </a:solidFill>
          <a:ln>
            <a:noFill/>
          </a:ln>
        </p:spPr>
        <p:txBody>
          <a:bodyPr lIns="0" tIns="0" rIns="0" bIns="0" anchor="ctr">
            <a:noAutofit/>
          </a:bodyPr>
          <a:lstStyle/>
          <a:p>
            <a:pPr algn="ctr" eaLnBrk="1"/>
            <a:endParaRPr lang="ru-RU" altLang="ru-RU">
              <a:latin typeface="Lato Light" panose="020F0502020204030203" pitchFamily="34" charset="0"/>
            </a:endParaRPr>
          </a:p>
        </p:txBody>
      </p:sp>
      <p:sp>
        <p:nvSpPr>
          <p:cNvPr id="21" name="Скругленный прямоугольник 88">
            <a:extLst>
              <a:ext uri="{FF2B5EF4-FFF2-40B4-BE49-F238E27FC236}">
                <a16:creationId xmlns:a16="http://schemas.microsoft.com/office/drawing/2014/main" id="{56BABCC0-5383-EFD7-01F7-83A4D4C57AFE}"/>
              </a:ext>
            </a:extLst>
          </p:cNvPr>
          <p:cNvSpPr>
            <a:spLocks noChangeArrowheads="1"/>
          </p:cNvSpPr>
          <p:nvPr userDrawn="1"/>
        </p:nvSpPr>
        <p:spPr bwMode="auto">
          <a:xfrm>
            <a:off x="4987893" y="1440873"/>
            <a:ext cx="2212583" cy="449908"/>
          </a:xfrm>
          <a:prstGeom prst="roundRect">
            <a:avLst>
              <a:gd name="adj" fmla="val 50000"/>
            </a:avLst>
          </a:prstGeom>
          <a:solidFill>
            <a:srgbClr val="1C3F94"/>
          </a:solidFill>
          <a:ln>
            <a:noFill/>
          </a:ln>
        </p:spPr>
        <p:txBody>
          <a:bodyPr lIns="0" tIns="0" rIns="0" bIns="0" anchor="ctr">
            <a:noAutofit/>
          </a:bodyPr>
          <a:lstStyle/>
          <a:p>
            <a:pPr algn="ctr" eaLnBrk="1"/>
            <a:endParaRPr lang="ru-RU" altLang="ru-RU">
              <a:latin typeface="Lato Light" panose="020F0502020204030203" pitchFamily="34" charset="0"/>
            </a:endParaRPr>
          </a:p>
        </p:txBody>
      </p:sp>
      <p:sp>
        <p:nvSpPr>
          <p:cNvPr id="22" name="Овал 89">
            <a:extLst>
              <a:ext uri="{FF2B5EF4-FFF2-40B4-BE49-F238E27FC236}">
                <a16:creationId xmlns:a16="http://schemas.microsoft.com/office/drawing/2014/main" id="{13F4E75B-08BA-184E-60CB-4146CE53FFD4}"/>
              </a:ext>
            </a:extLst>
          </p:cNvPr>
          <p:cNvSpPr>
            <a:spLocks noChangeArrowheads="1"/>
          </p:cNvSpPr>
          <p:nvPr userDrawn="1"/>
        </p:nvSpPr>
        <p:spPr bwMode="auto">
          <a:xfrm>
            <a:off x="6012675" y="1804791"/>
            <a:ext cx="163018" cy="162673"/>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noAutofit/>
          </a:bodyPr>
          <a:lstStyle/>
          <a:p>
            <a:pPr algn="ctr" eaLnBrk="1"/>
            <a:endParaRPr lang="ru-RU" altLang="ru-RU">
              <a:latin typeface="Lato Light" panose="020F0502020204030203" pitchFamily="34" charset="0"/>
            </a:endParaRPr>
          </a:p>
        </p:txBody>
      </p:sp>
      <p:sp>
        <p:nvSpPr>
          <p:cNvPr id="23" name="Овал 90">
            <a:extLst>
              <a:ext uri="{FF2B5EF4-FFF2-40B4-BE49-F238E27FC236}">
                <a16:creationId xmlns:a16="http://schemas.microsoft.com/office/drawing/2014/main" id="{03B6B0DC-7B13-C4E8-1A06-3BAE8558AF77}"/>
              </a:ext>
            </a:extLst>
          </p:cNvPr>
          <p:cNvSpPr>
            <a:spLocks noChangeArrowheads="1"/>
          </p:cNvSpPr>
          <p:nvPr userDrawn="1"/>
        </p:nvSpPr>
        <p:spPr bwMode="auto">
          <a:xfrm>
            <a:off x="6047972" y="1839224"/>
            <a:ext cx="94227" cy="94027"/>
          </a:xfrm>
          <a:prstGeom prst="ellipse">
            <a:avLst/>
          </a:prstGeom>
          <a:solidFill>
            <a:srgbClr val="A5A5A5"/>
          </a:solidFill>
          <a:ln>
            <a:noFill/>
          </a:ln>
        </p:spPr>
        <p:txBody>
          <a:bodyPr lIns="0" tIns="0" rIns="0" bIns="0" anchor="ctr">
            <a:noAutofit/>
          </a:bodyPr>
          <a:lstStyle/>
          <a:p>
            <a:pPr algn="ctr" eaLnBrk="1"/>
            <a:endParaRPr lang="ru-RU" altLang="ru-RU">
              <a:latin typeface="Lato Light" panose="020F0502020204030203" pitchFamily="34" charset="0"/>
            </a:endParaRPr>
          </a:p>
        </p:txBody>
      </p:sp>
      <p:sp useBgFill="1">
        <p:nvSpPr>
          <p:cNvPr id="24" name="Скругленный прямоугольник 1">
            <a:extLst>
              <a:ext uri="{FF2B5EF4-FFF2-40B4-BE49-F238E27FC236}">
                <a16:creationId xmlns:a16="http://schemas.microsoft.com/office/drawing/2014/main" id="{7A1ABE75-CBC4-4F3E-2C99-C1E3ECBB1ECC}"/>
              </a:ext>
            </a:extLst>
          </p:cNvPr>
          <p:cNvSpPr>
            <a:spLocks noChangeArrowheads="1"/>
          </p:cNvSpPr>
          <p:nvPr userDrawn="1"/>
        </p:nvSpPr>
        <p:spPr bwMode="auto">
          <a:xfrm>
            <a:off x="4195470" y="3304771"/>
            <a:ext cx="3839717" cy="1280311"/>
          </a:xfrm>
          <a:prstGeom prst="roundRect">
            <a:avLst>
              <a:gd name="adj" fmla="val 33988"/>
            </a:avLst>
          </a:prstGeom>
          <a:ln w="38100" algn="ctr">
            <a:solidFill>
              <a:srgbClr val="A5A5A5"/>
            </a:solidFill>
            <a:miter lim="400000"/>
            <a:headEnd/>
            <a:tailEnd/>
          </a:ln>
          <a:extLst>
            <a:ext uri="{909E8E84-426E-40DD-AFC4-6F175D3DCCD1}">
              <a14:hiddenFill xmlns:a14="http://schemas.microsoft.com/office/drawing/2010/main">
                <a:solidFill>
                  <a:srgbClr val="FFFFFF"/>
                </a:solidFill>
              </a14:hiddenFill>
            </a:ext>
          </a:extLst>
        </p:spPr>
        <p:txBody>
          <a:bodyPr lIns="0" tIns="0" rIns="0" bIns="0" anchor="ctr">
            <a:noAutofit/>
          </a:bodyPr>
          <a:lstStyle/>
          <a:p>
            <a:pPr algn="ctr" eaLnBrk="1"/>
            <a:endParaRPr lang="ru-RU" altLang="ru-RU">
              <a:latin typeface="Arial" panose="020B0604020202020204" pitchFamily="34" charset="0"/>
              <a:cs typeface="Arial" panose="020B0604020202020204" pitchFamily="34" charset="0"/>
            </a:endParaRPr>
          </a:p>
        </p:txBody>
      </p:sp>
      <p:sp>
        <p:nvSpPr>
          <p:cNvPr id="25" name="Скругленный прямоугольник 88">
            <a:extLst>
              <a:ext uri="{FF2B5EF4-FFF2-40B4-BE49-F238E27FC236}">
                <a16:creationId xmlns:a16="http://schemas.microsoft.com/office/drawing/2014/main" id="{8FF1A106-0BCB-9D23-6374-6EC63310658F}"/>
              </a:ext>
            </a:extLst>
          </p:cNvPr>
          <p:cNvSpPr>
            <a:spLocks noChangeArrowheads="1"/>
          </p:cNvSpPr>
          <p:nvPr userDrawn="1"/>
        </p:nvSpPr>
        <p:spPr bwMode="auto">
          <a:xfrm>
            <a:off x="4987893" y="6008023"/>
            <a:ext cx="2212583" cy="449933"/>
          </a:xfrm>
          <a:prstGeom prst="roundRect">
            <a:avLst>
              <a:gd name="adj" fmla="val 50000"/>
            </a:avLst>
          </a:prstGeom>
          <a:solidFill>
            <a:srgbClr val="1C3F94"/>
          </a:solidFill>
          <a:ln>
            <a:noFill/>
          </a:ln>
        </p:spPr>
        <p:txBody>
          <a:bodyPr lIns="0" tIns="0" rIns="0" bIns="0" anchor="ctr">
            <a:noAutofit/>
          </a:bodyPr>
          <a:lstStyle/>
          <a:p>
            <a:pPr algn="ctr" eaLnBrk="1"/>
            <a:endParaRPr lang="ru-RU" altLang="ru-RU">
              <a:latin typeface="Lato Light" panose="020F0502020204030203" pitchFamily="34" charset="0"/>
            </a:endParaRPr>
          </a:p>
        </p:txBody>
      </p:sp>
      <p:sp>
        <p:nvSpPr>
          <p:cNvPr id="26" name="Овал 89">
            <a:extLst>
              <a:ext uri="{FF2B5EF4-FFF2-40B4-BE49-F238E27FC236}">
                <a16:creationId xmlns:a16="http://schemas.microsoft.com/office/drawing/2014/main" id="{00564149-46F4-5833-075B-C0D6CB132F01}"/>
              </a:ext>
            </a:extLst>
          </p:cNvPr>
          <p:cNvSpPr>
            <a:spLocks noChangeArrowheads="1"/>
          </p:cNvSpPr>
          <p:nvPr userDrawn="1"/>
        </p:nvSpPr>
        <p:spPr bwMode="auto">
          <a:xfrm>
            <a:off x="6012675" y="5923883"/>
            <a:ext cx="163018" cy="162682"/>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noAutofit/>
          </a:bodyPr>
          <a:lstStyle/>
          <a:p>
            <a:pPr algn="ctr" eaLnBrk="1"/>
            <a:endParaRPr lang="ru-RU" altLang="ru-RU">
              <a:latin typeface="Lato Light" panose="020F0502020204030203" pitchFamily="34" charset="0"/>
            </a:endParaRPr>
          </a:p>
        </p:txBody>
      </p:sp>
      <p:sp>
        <p:nvSpPr>
          <p:cNvPr id="27" name="Овал 90">
            <a:extLst>
              <a:ext uri="{FF2B5EF4-FFF2-40B4-BE49-F238E27FC236}">
                <a16:creationId xmlns:a16="http://schemas.microsoft.com/office/drawing/2014/main" id="{83563C84-E27E-68A4-C659-9686087EAE38}"/>
              </a:ext>
            </a:extLst>
          </p:cNvPr>
          <p:cNvSpPr>
            <a:spLocks noChangeArrowheads="1"/>
          </p:cNvSpPr>
          <p:nvPr userDrawn="1"/>
        </p:nvSpPr>
        <p:spPr bwMode="auto">
          <a:xfrm>
            <a:off x="6047972" y="5958208"/>
            <a:ext cx="94227" cy="94033"/>
          </a:xfrm>
          <a:prstGeom prst="ellipse">
            <a:avLst/>
          </a:prstGeom>
          <a:solidFill>
            <a:srgbClr val="A5A5A5"/>
          </a:solidFill>
          <a:ln>
            <a:noFill/>
          </a:ln>
        </p:spPr>
        <p:txBody>
          <a:bodyPr lIns="0" tIns="0" rIns="0" bIns="0" anchor="ctr">
            <a:noAutofit/>
          </a:bodyPr>
          <a:lstStyle/>
          <a:p>
            <a:pPr algn="ctr" eaLnBrk="1"/>
            <a:endParaRPr lang="ru-RU" altLang="ru-RU">
              <a:latin typeface="Lato Light" panose="020F0502020204030203" pitchFamily="34" charset="0"/>
            </a:endParaRPr>
          </a:p>
        </p:txBody>
      </p:sp>
      <p:sp>
        <p:nvSpPr>
          <p:cNvPr id="28" name="Полилиния 188">
            <a:extLst>
              <a:ext uri="{FF2B5EF4-FFF2-40B4-BE49-F238E27FC236}">
                <a16:creationId xmlns:a16="http://schemas.microsoft.com/office/drawing/2014/main" id="{0123223B-07B5-9884-892F-406751353AA0}"/>
              </a:ext>
            </a:extLst>
          </p:cNvPr>
          <p:cNvSpPr>
            <a:spLocks/>
          </p:cNvSpPr>
          <p:nvPr userDrawn="1"/>
        </p:nvSpPr>
        <p:spPr bwMode="auto">
          <a:xfrm flipH="1" flipV="1">
            <a:off x="4357329" y="4583468"/>
            <a:ext cx="1086096" cy="1340416"/>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 name="connsiteX0" fmla="*/ 0 w 2117558"/>
              <a:gd name="connsiteY0" fmla="*/ 1179094 h 1179094"/>
              <a:gd name="connsiteX1" fmla="*/ 986589 w 2117558"/>
              <a:gd name="connsiteY1" fmla="*/ 192505 h 1179094"/>
              <a:gd name="connsiteX2" fmla="*/ 1433853 w 2117558"/>
              <a:gd name="connsiteY2" fmla="*/ 0 h 1179094"/>
              <a:gd name="connsiteX3" fmla="*/ 2117558 w 2117558"/>
              <a:gd name="connsiteY3" fmla="*/ 0 h 1179094"/>
              <a:gd name="connsiteX0" fmla="*/ 0 w 2117558"/>
              <a:gd name="connsiteY0" fmla="*/ 1179094 h 1179094"/>
              <a:gd name="connsiteX1" fmla="*/ 986589 w 2117558"/>
              <a:gd name="connsiteY1" fmla="*/ 192505 h 1179094"/>
              <a:gd name="connsiteX2" fmla="*/ 1433853 w 2117558"/>
              <a:gd name="connsiteY2" fmla="*/ 0 h 1179094"/>
              <a:gd name="connsiteX3" fmla="*/ 2117558 w 2117558"/>
              <a:gd name="connsiteY3" fmla="*/ 0 h 1179094"/>
            </a:gdLst>
            <a:ahLst/>
            <a:cxnLst>
              <a:cxn ang="0">
                <a:pos x="connsiteX0" y="connsiteY0"/>
              </a:cxn>
              <a:cxn ang="0">
                <a:pos x="connsiteX1" y="connsiteY1"/>
              </a:cxn>
              <a:cxn ang="0">
                <a:pos x="connsiteX2" y="connsiteY2"/>
              </a:cxn>
              <a:cxn ang="0">
                <a:pos x="connsiteX3" y="connsiteY3"/>
              </a:cxn>
            </a:cxnLst>
            <a:rect l="l" t="t" r="r" b="b"/>
            <a:pathLst>
              <a:path w="2117558" h="1179094">
                <a:moveTo>
                  <a:pt x="0" y="1179094"/>
                </a:moveTo>
                <a:lnTo>
                  <a:pt x="986589" y="192505"/>
                </a:lnTo>
                <a:cubicBezTo>
                  <a:pt x="1075897" y="111610"/>
                  <a:pt x="1171944" y="2110"/>
                  <a:pt x="1433853" y="0"/>
                </a:cubicBezTo>
                <a:lnTo>
                  <a:pt x="2117558" y="0"/>
                </a:lnTo>
              </a:path>
            </a:pathLst>
          </a:custGeom>
          <a:noFill/>
          <a:ln w="38100" cap="flat" cmpd="sng">
            <a:solidFill>
              <a:srgbClr val="A5A5A5"/>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a:defRPr/>
            </a:pPr>
            <a:endParaRPr lang="ru-RU">
              <a:latin typeface="Lato Light" panose="020F0502020204030203" pitchFamily="34" charset="0"/>
            </a:endParaRPr>
          </a:p>
        </p:txBody>
      </p:sp>
      <p:sp>
        <p:nvSpPr>
          <p:cNvPr id="29" name="Полилиния 189">
            <a:extLst>
              <a:ext uri="{FF2B5EF4-FFF2-40B4-BE49-F238E27FC236}">
                <a16:creationId xmlns:a16="http://schemas.microsoft.com/office/drawing/2014/main" id="{94A84E3D-D6D0-4A65-DD07-DBE1D84CA03E}"/>
              </a:ext>
            </a:extLst>
          </p:cNvPr>
          <p:cNvSpPr>
            <a:spLocks/>
          </p:cNvSpPr>
          <p:nvPr userDrawn="1"/>
        </p:nvSpPr>
        <p:spPr bwMode="auto">
          <a:xfrm flipV="1">
            <a:off x="6766636" y="4583468"/>
            <a:ext cx="1085348" cy="1340416"/>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 name="connsiteX0" fmla="*/ 0 w 2117558"/>
              <a:gd name="connsiteY0" fmla="*/ 1179094 h 1179094"/>
              <a:gd name="connsiteX1" fmla="*/ 986589 w 2117558"/>
              <a:gd name="connsiteY1" fmla="*/ 192505 h 1179094"/>
              <a:gd name="connsiteX2" fmla="*/ 1433853 w 2117558"/>
              <a:gd name="connsiteY2" fmla="*/ 0 h 1179094"/>
              <a:gd name="connsiteX3" fmla="*/ 2117558 w 2117558"/>
              <a:gd name="connsiteY3" fmla="*/ 0 h 1179094"/>
              <a:gd name="connsiteX0" fmla="*/ 0 w 2117558"/>
              <a:gd name="connsiteY0" fmla="*/ 1179094 h 1179094"/>
              <a:gd name="connsiteX1" fmla="*/ 986589 w 2117558"/>
              <a:gd name="connsiteY1" fmla="*/ 192505 h 1179094"/>
              <a:gd name="connsiteX2" fmla="*/ 1433853 w 2117558"/>
              <a:gd name="connsiteY2" fmla="*/ 0 h 1179094"/>
              <a:gd name="connsiteX3" fmla="*/ 2117558 w 2117558"/>
              <a:gd name="connsiteY3" fmla="*/ 0 h 1179094"/>
            </a:gdLst>
            <a:ahLst/>
            <a:cxnLst>
              <a:cxn ang="0">
                <a:pos x="connsiteX0" y="connsiteY0"/>
              </a:cxn>
              <a:cxn ang="0">
                <a:pos x="connsiteX1" y="connsiteY1"/>
              </a:cxn>
              <a:cxn ang="0">
                <a:pos x="connsiteX2" y="connsiteY2"/>
              </a:cxn>
              <a:cxn ang="0">
                <a:pos x="connsiteX3" y="connsiteY3"/>
              </a:cxn>
            </a:cxnLst>
            <a:rect l="l" t="t" r="r" b="b"/>
            <a:pathLst>
              <a:path w="2117558" h="1179094">
                <a:moveTo>
                  <a:pt x="0" y="1179094"/>
                </a:moveTo>
                <a:lnTo>
                  <a:pt x="986589" y="192505"/>
                </a:lnTo>
                <a:cubicBezTo>
                  <a:pt x="1075897" y="111610"/>
                  <a:pt x="1171944" y="2110"/>
                  <a:pt x="1433853" y="0"/>
                </a:cubicBezTo>
                <a:lnTo>
                  <a:pt x="2117558" y="0"/>
                </a:lnTo>
              </a:path>
            </a:pathLst>
          </a:custGeom>
          <a:noFill/>
          <a:ln w="38100" cap="flat" cmpd="sng">
            <a:solidFill>
              <a:srgbClr val="A5A5A5"/>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a:defRPr/>
            </a:pPr>
            <a:endParaRPr lang="ru-RU">
              <a:latin typeface="Lato Light" panose="020F0502020204030203" pitchFamily="34" charset="0"/>
            </a:endParaRPr>
          </a:p>
        </p:txBody>
      </p:sp>
      <p:sp>
        <p:nvSpPr>
          <p:cNvPr id="30" name="Скругленный прямоугольник 15">
            <a:extLst>
              <a:ext uri="{FF2B5EF4-FFF2-40B4-BE49-F238E27FC236}">
                <a16:creationId xmlns:a16="http://schemas.microsoft.com/office/drawing/2014/main" id="{51C8516D-D5E7-9242-00DA-32E124E642E1}"/>
              </a:ext>
            </a:extLst>
          </p:cNvPr>
          <p:cNvSpPr>
            <a:spLocks noChangeArrowheads="1"/>
          </p:cNvSpPr>
          <p:nvPr userDrawn="1"/>
        </p:nvSpPr>
        <p:spPr bwMode="auto">
          <a:xfrm>
            <a:off x="2219546" y="5697988"/>
            <a:ext cx="2212583" cy="451044"/>
          </a:xfrm>
          <a:prstGeom prst="roundRect">
            <a:avLst>
              <a:gd name="adj" fmla="val 50000"/>
            </a:avLst>
          </a:prstGeom>
          <a:solidFill>
            <a:srgbClr val="009FE3"/>
          </a:solidFill>
          <a:ln>
            <a:noFill/>
          </a:ln>
        </p:spPr>
        <p:txBody>
          <a:bodyPr lIns="0" tIns="0" rIns="0" bIns="0" anchor="ctr">
            <a:noAutofit/>
          </a:bodyPr>
          <a:lstStyle/>
          <a:p>
            <a:pPr algn="ctr" eaLnBrk="1">
              <a:defRPr/>
            </a:pPr>
            <a:endParaRPr lang="ru-RU" altLang="ru-RU">
              <a:latin typeface="Lato Light" panose="020F0502020204030203" pitchFamily="34" charset="0"/>
            </a:endParaRPr>
          </a:p>
        </p:txBody>
      </p:sp>
      <p:sp>
        <p:nvSpPr>
          <p:cNvPr id="31" name="Овал 71">
            <a:extLst>
              <a:ext uri="{FF2B5EF4-FFF2-40B4-BE49-F238E27FC236}">
                <a16:creationId xmlns:a16="http://schemas.microsoft.com/office/drawing/2014/main" id="{09843176-C1A3-7C46-6BC5-D8B8D41F39EE}"/>
              </a:ext>
            </a:extLst>
          </p:cNvPr>
          <p:cNvSpPr>
            <a:spLocks noChangeArrowheads="1"/>
          </p:cNvSpPr>
          <p:nvPr userDrawn="1"/>
        </p:nvSpPr>
        <p:spPr bwMode="auto">
          <a:xfrm>
            <a:off x="4129730" y="5841968"/>
            <a:ext cx="163018" cy="163084"/>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noAutofit/>
          </a:bodyPr>
          <a:lstStyle/>
          <a:p>
            <a:pPr algn="ctr" eaLnBrk="1"/>
            <a:endParaRPr lang="ru-RU" altLang="ru-RU">
              <a:latin typeface="Lato Light" panose="020F0502020204030203" pitchFamily="34" charset="0"/>
            </a:endParaRPr>
          </a:p>
        </p:txBody>
      </p:sp>
      <p:sp>
        <p:nvSpPr>
          <p:cNvPr id="32" name="Овал 72">
            <a:extLst>
              <a:ext uri="{FF2B5EF4-FFF2-40B4-BE49-F238E27FC236}">
                <a16:creationId xmlns:a16="http://schemas.microsoft.com/office/drawing/2014/main" id="{A17BF899-3EEC-2174-E3E5-8AEF5BE5FBD7}"/>
              </a:ext>
            </a:extLst>
          </p:cNvPr>
          <p:cNvSpPr>
            <a:spLocks noChangeArrowheads="1"/>
          </p:cNvSpPr>
          <p:nvPr userDrawn="1"/>
        </p:nvSpPr>
        <p:spPr bwMode="auto">
          <a:xfrm>
            <a:off x="4165028" y="5876377"/>
            <a:ext cx="94227" cy="94265"/>
          </a:xfrm>
          <a:prstGeom prst="ellipse">
            <a:avLst/>
          </a:prstGeom>
          <a:solidFill>
            <a:srgbClr val="A5A5A5"/>
          </a:solidFill>
          <a:ln>
            <a:noFill/>
          </a:ln>
        </p:spPr>
        <p:txBody>
          <a:bodyPr lIns="0" tIns="0" rIns="0" bIns="0" anchor="ctr">
            <a:noAutofit/>
          </a:bodyPr>
          <a:lstStyle/>
          <a:p>
            <a:pPr algn="ctr" eaLnBrk="1"/>
            <a:endParaRPr lang="ru-RU" altLang="ru-RU">
              <a:latin typeface="Lato Light" panose="020F0502020204030203" pitchFamily="34" charset="0"/>
            </a:endParaRPr>
          </a:p>
        </p:txBody>
      </p:sp>
      <p:sp>
        <p:nvSpPr>
          <p:cNvPr id="33" name="Скругленный прямоугольник 88">
            <a:extLst>
              <a:ext uri="{FF2B5EF4-FFF2-40B4-BE49-F238E27FC236}">
                <a16:creationId xmlns:a16="http://schemas.microsoft.com/office/drawing/2014/main" id="{148B98C0-F311-0BD6-E844-E04291D55E4F}"/>
              </a:ext>
            </a:extLst>
          </p:cNvPr>
          <p:cNvSpPr>
            <a:spLocks noChangeArrowheads="1"/>
          </p:cNvSpPr>
          <p:nvPr userDrawn="1"/>
        </p:nvSpPr>
        <p:spPr bwMode="auto">
          <a:xfrm>
            <a:off x="7742776" y="5697988"/>
            <a:ext cx="2212583" cy="451044"/>
          </a:xfrm>
          <a:prstGeom prst="roundRect">
            <a:avLst>
              <a:gd name="adj" fmla="val 50000"/>
            </a:avLst>
          </a:prstGeom>
          <a:solidFill>
            <a:srgbClr val="00A5B5"/>
          </a:solidFill>
          <a:ln>
            <a:noFill/>
          </a:ln>
        </p:spPr>
        <p:txBody>
          <a:bodyPr lIns="0" tIns="0" rIns="0" bIns="0" anchor="ctr">
            <a:noAutofit/>
          </a:bodyPr>
          <a:lstStyle/>
          <a:p>
            <a:pPr algn="ctr" eaLnBrk="1">
              <a:defRPr/>
            </a:pPr>
            <a:endParaRPr lang="ru-RU" altLang="ru-RU">
              <a:latin typeface="Lato Light" panose="020F0502020204030203" pitchFamily="34" charset="0"/>
            </a:endParaRPr>
          </a:p>
        </p:txBody>
      </p:sp>
      <p:sp>
        <p:nvSpPr>
          <p:cNvPr id="34" name="Овал 89">
            <a:extLst>
              <a:ext uri="{FF2B5EF4-FFF2-40B4-BE49-F238E27FC236}">
                <a16:creationId xmlns:a16="http://schemas.microsoft.com/office/drawing/2014/main" id="{E877D6AE-D660-E96F-A3EC-5C351B698D83}"/>
              </a:ext>
            </a:extLst>
          </p:cNvPr>
          <p:cNvSpPr>
            <a:spLocks noChangeArrowheads="1"/>
          </p:cNvSpPr>
          <p:nvPr userDrawn="1"/>
        </p:nvSpPr>
        <p:spPr bwMode="auto">
          <a:xfrm>
            <a:off x="7892199" y="5841968"/>
            <a:ext cx="163018" cy="163084"/>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noAutofit/>
          </a:bodyPr>
          <a:lstStyle/>
          <a:p>
            <a:pPr algn="ctr" eaLnBrk="1"/>
            <a:endParaRPr lang="ru-RU" altLang="ru-RU">
              <a:latin typeface="Lato Light" panose="020F0502020204030203" pitchFamily="34" charset="0"/>
            </a:endParaRPr>
          </a:p>
        </p:txBody>
      </p:sp>
      <p:sp>
        <p:nvSpPr>
          <p:cNvPr id="35" name="Овал 90">
            <a:extLst>
              <a:ext uri="{FF2B5EF4-FFF2-40B4-BE49-F238E27FC236}">
                <a16:creationId xmlns:a16="http://schemas.microsoft.com/office/drawing/2014/main" id="{F54A73D2-4673-2BD2-F5E2-6DE4D1099FF9}"/>
              </a:ext>
            </a:extLst>
          </p:cNvPr>
          <p:cNvSpPr>
            <a:spLocks noChangeArrowheads="1"/>
          </p:cNvSpPr>
          <p:nvPr userDrawn="1"/>
        </p:nvSpPr>
        <p:spPr bwMode="auto">
          <a:xfrm>
            <a:off x="7927497" y="5876377"/>
            <a:ext cx="94227" cy="94265"/>
          </a:xfrm>
          <a:prstGeom prst="ellipse">
            <a:avLst/>
          </a:prstGeom>
          <a:solidFill>
            <a:srgbClr val="A5A5A5"/>
          </a:solidFill>
          <a:ln>
            <a:noFill/>
          </a:ln>
        </p:spPr>
        <p:txBody>
          <a:bodyPr lIns="0" tIns="0" rIns="0" bIns="0" anchor="ctr">
            <a:noAutofit/>
          </a:bodyPr>
          <a:lstStyle/>
          <a:p>
            <a:pPr algn="ctr" eaLnBrk="1"/>
            <a:endParaRPr lang="ru-RU" altLang="ru-RU">
              <a:latin typeface="Lato Light" panose="020F0502020204030203" pitchFamily="34" charset="0"/>
            </a:endParaRPr>
          </a:p>
        </p:txBody>
      </p:sp>
      <p:sp>
        <p:nvSpPr>
          <p:cNvPr id="36" name="Полилиния 201">
            <a:extLst>
              <a:ext uri="{FF2B5EF4-FFF2-40B4-BE49-F238E27FC236}">
                <a16:creationId xmlns:a16="http://schemas.microsoft.com/office/drawing/2014/main" id="{B2C67007-5514-5044-D5B6-B31F71DADD44}"/>
              </a:ext>
            </a:extLst>
          </p:cNvPr>
          <p:cNvSpPr>
            <a:spLocks/>
          </p:cNvSpPr>
          <p:nvPr userDrawn="1"/>
        </p:nvSpPr>
        <p:spPr bwMode="auto">
          <a:xfrm flipV="1">
            <a:off x="7718091" y="4583468"/>
            <a:ext cx="1438404" cy="610368"/>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A5A5A5"/>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a:defRPr/>
            </a:pPr>
            <a:endParaRPr lang="ru-RU">
              <a:latin typeface="Lato Light" panose="020F0502020204030203" pitchFamily="34" charset="0"/>
            </a:endParaRPr>
          </a:p>
        </p:txBody>
      </p:sp>
      <p:sp>
        <p:nvSpPr>
          <p:cNvPr id="37" name="Полилиния 202">
            <a:extLst>
              <a:ext uri="{FF2B5EF4-FFF2-40B4-BE49-F238E27FC236}">
                <a16:creationId xmlns:a16="http://schemas.microsoft.com/office/drawing/2014/main" id="{B103D4C5-B583-9776-9C6E-C01465BEDBEA}"/>
              </a:ext>
            </a:extLst>
          </p:cNvPr>
          <p:cNvSpPr>
            <a:spLocks/>
          </p:cNvSpPr>
          <p:nvPr userDrawn="1"/>
        </p:nvSpPr>
        <p:spPr bwMode="auto">
          <a:xfrm flipH="1" flipV="1">
            <a:off x="3289185" y="4583468"/>
            <a:ext cx="1438404" cy="610368"/>
          </a:xfrm>
          <a:custGeom>
            <a:avLst/>
            <a:gdLst>
              <a:gd name="T0" fmla="*/ 0 w 2117558"/>
              <a:gd name="T1" fmla="*/ 1180800 h 1179094"/>
              <a:gd name="T2" fmla="*/ 986236 w 2117558"/>
              <a:gd name="T3" fmla="*/ 192784 h 1179094"/>
              <a:gd name="T4" fmla="*/ 1371109 w 2117558"/>
              <a:gd name="T5" fmla="*/ 0 h 1179094"/>
              <a:gd name="T6" fmla="*/ 2116800 w 2117558"/>
              <a:gd name="T7" fmla="*/ 0 h 117909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558" h="1179094">
                <a:moveTo>
                  <a:pt x="0" y="1179094"/>
                </a:moveTo>
                <a:lnTo>
                  <a:pt x="986589" y="192505"/>
                </a:lnTo>
                <a:cubicBezTo>
                  <a:pt x="1075897" y="111610"/>
                  <a:pt x="1187507" y="8412"/>
                  <a:pt x="1371600" y="0"/>
                </a:cubicBezTo>
                <a:lnTo>
                  <a:pt x="2117558" y="0"/>
                </a:lnTo>
              </a:path>
            </a:pathLst>
          </a:custGeom>
          <a:noFill/>
          <a:ln w="38100" cap="flat" cmpd="sng">
            <a:solidFill>
              <a:srgbClr val="A5A5A5"/>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lIns="0" tIns="0" rIns="0" bIns="0" anchor="ctr">
            <a:noAutofit/>
          </a:bodyPr>
          <a:lstStyle/>
          <a:p>
            <a:pPr>
              <a:defRPr/>
            </a:pPr>
            <a:endParaRPr lang="ru-RU">
              <a:latin typeface="Lato Light" panose="020F0502020204030203" pitchFamily="34" charset="0"/>
            </a:endParaRPr>
          </a:p>
        </p:txBody>
      </p:sp>
      <p:sp>
        <p:nvSpPr>
          <p:cNvPr id="38" name="Скругленный прямоугольник 15">
            <a:extLst>
              <a:ext uri="{FF2B5EF4-FFF2-40B4-BE49-F238E27FC236}">
                <a16:creationId xmlns:a16="http://schemas.microsoft.com/office/drawing/2014/main" id="{323C74B0-D2BC-532D-3466-D8386D48E9A3}"/>
              </a:ext>
            </a:extLst>
          </p:cNvPr>
          <p:cNvSpPr>
            <a:spLocks noChangeArrowheads="1"/>
          </p:cNvSpPr>
          <p:nvPr userDrawn="1"/>
        </p:nvSpPr>
        <p:spPr bwMode="auto">
          <a:xfrm>
            <a:off x="1113254" y="4970184"/>
            <a:ext cx="2212583" cy="451045"/>
          </a:xfrm>
          <a:prstGeom prst="roundRect">
            <a:avLst>
              <a:gd name="adj" fmla="val 50000"/>
            </a:avLst>
          </a:prstGeom>
          <a:solidFill>
            <a:srgbClr val="1C3F94"/>
          </a:solidFill>
          <a:ln>
            <a:noFill/>
          </a:ln>
        </p:spPr>
        <p:txBody>
          <a:bodyPr lIns="0" tIns="0" rIns="0" bIns="0" anchor="ctr">
            <a:noAutofit/>
          </a:bodyPr>
          <a:lstStyle/>
          <a:p>
            <a:pPr algn="ctr" eaLnBrk="1">
              <a:defRPr/>
            </a:pPr>
            <a:endParaRPr lang="ru-RU" altLang="ru-RU">
              <a:latin typeface="Lato Light" panose="020F0502020204030203" pitchFamily="34" charset="0"/>
            </a:endParaRPr>
          </a:p>
        </p:txBody>
      </p:sp>
      <p:sp>
        <p:nvSpPr>
          <p:cNvPr id="39" name="Овал 71">
            <a:extLst>
              <a:ext uri="{FF2B5EF4-FFF2-40B4-BE49-F238E27FC236}">
                <a16:creationId xmlns:a16="http://schemas.microsoft.com/office/drawing/2014/main" id="{21A46649-F671-383F-4DC9-452B0C7C2F73}"/>
              </a:ext>
            </a:extLst>
          </p:cNvPr>
          <p:cNvSpPr>
            <a:spLocks noChangeArrowheads="1"/>
          </p:cNvSpPr>
          <p:nvPr userDrawn="1"/>
        </p:nvSpPr>
        <p:spPr bwMode="auto">
          <a:xfrm>
            <a:off x="3023438" y="5114163"/>
            <a:ext cx="163018" cy="163084"/>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noAutofit/>
          </a:bodyPr>
          <a:lstStyle/>
          <a:p>
            <a:pPr algn="ctr" eaLnBrk="1"/>
            <a:endParaRPr lang="ru-RU" altLang="ru-RU">
              <a:latin typeface="Lato Light" panose="020F0502020204030203" pitchFamily="34" charset="0"/>
            </a:endParaRPr>
          </a:p>
        </p:txBody>
      </p:sp>
      <p:sp>
        <p:nvSpPr>
          <p:cNvPr id="40" name="Овал 72">
            <a:extLst>
              <a:ext uri="{FF2B5EF4-FFF2-40B4-BE49-F238E27FC236}">
                <a16:creationId xmlns:a16="http://schemas.microsoft.com/office/drawing/2014/main" id="{E9CA72F3-88F1-768C-F58E-4B613DED86B0}"/>
              </a:ext>
            </a:extLst>
          </p:cNvPr>
          <p:cNvSpPr>
            <a:spLocks noChangeArrowheads="1"/>
          </p:cNvSpPr>
          <p:nvPr userDrawn="1"/>
        </p:nvSpPr>
        <p:spPr bwMode="auto">
          <a:xfrm>
            <a:off x="3058736" y="5148573"/>
            <a:ext cx="94227" cy="94265"/>
          </a:xfrm>
          <a:prstGeom prst="ellipse">
            <a:avLst/>
          </a:prstGeom>
          <a:solidFill>
            <a:srgbClr val="A5A5A5"/>
          </a:solidFill>
          <a:ln>
            <a:noFill/>
          </a:ln>
        </p:spPr>
        <p:txBody>
          <a:bodyPr lIns="0" tIns="0" rIns="0" bIns="0" anchor="ctr">
            <a:noAutofit/>
          </a:bodyPr>
          <a:lstStyle/>
          <a:p>
            <a:pPr algn="ctr" eaLnBrk="1"/>
            <a:endParaRPr lang="ru-RU" altLang="ru-RU">
              <a:latin typeface="Lato Light" panose="020F0502020204030203" pitchFamily="34" charset="0"/>
            </a:endParaRPr>
          </a:p>
        </p:txBody>
      </p:sp>
      <p:sp>
        <p:nvSpPr>
          <p:cNvPr id="41" name="Скругленный прямоугольник 88">
            <a:extLst>
              <a:ext uri="{FF2B5EF4-FFF2-40B4-BE49-F238E27FC236}">
                <a16:creationId xmlns:a16="http://schemas.microsoft.com/office/drawing/2014/main" id="{F41AF7EB-3B24-9F6F-1A9C-49FA8C96D98A}"/>
              </a:ext>
            </a:extLst>
          </p:cNvPr>
          <p:cNvSpPr>
            <a:spLocks noChangeArrowheads="1"/>
          </p:cNvSpPr>
          <p:nvPr userDrawn="1"/>
        </p:nvSpPr>
        <p:spPr bwMode="auto">
          <a:xfrm>
            <a:off x="9079451" y="4970184"/>
            <a:ext cx="2212583" cy="451045"/>
          </a:xfrm>
          <a:prstGeom prst="roundRect">
            <a:avLst>
              <a:gd name="adj" fmla="val 50000"/>
            </a:avLst>
          </a:prstGeom>
          <a:solidFill>
            <a:srgbClr val="FFCD00"/>
          </a:solidFill>
          <a:ln>
            <a:noFill/>
          </a:ln>
        </p:spPr>
        <p:txBody>
          <a:bodyPr lIns="0" tIns="0" rIns="0" bIns="0" anchor="ctr">
            <a:noAutofit/>
          </a:bodyPr>
          <a:lstStyle/>
          <a:p>
            <a:pPr algn="ctr" eaLnBrk="1">
              <a:defRPr/>
            </a:pPr>
            <a:endParaRPr lang="ru-RU" altLang="ru-RU">
              <a:latin typeface="Lato Light" panose="020F0502020204030203" pitchFamily="34" charset="0"/>
            </a:endParaRPr>
          </a:p>
        </p:txBody>
      </p:sp>
      <p:sp>
        <p:nvSpPr>
          <p:cNvPr id="42" name="Овал 89">
            <a:extLst>
              <a:ext uri="{FF2B5EF4-FFF2-40B4-BE49-F238E27FC236}">
                <a16:creationId xmlns:a16="http://schemas.microsoft.com/office/drawing/2014/main" id="{CE0E2D90-E655-3E84-F047-273D6FDC9609}"/>
              </a:ext>
            </a:extLst>
          </p:cNvPr>
          <p:cNvSpPr>
            <a:spLocks noChangeArrowheads="1"/>
          </p:cNvSpPr>
          <p:nvPr userDrawn="1"/>
        </p:nvSpPr>
        <p:spPr bwMode="auto">
          <a:xfrm>
            <a:off x="9228875" y="5114163"/>
            <a:ext cx="163018" cy="163084"/>
          </a:xfrm>
          <a:prstGeom prst="ellipse">
            <a:avLst/>
          </a:prstGeom>
          <a:solidFill>
            <a:srgbClr val="FFFFFF"/>
          </a:solidFill>
          <a:ln>
            <a:noFill/>
          </a:ln>
          <a:extLst>
            <a:ext uri="{91240B29-F687-4F45-9708-019B960494DF}">
              <a14:hiddenLine xmlns:a14="http://schemas.microsoft.com/office/drawing/2010/main" w="25400">
                <a:solidFill>
                  <a:srgbClr val="000000"/>
                </a:solidFill>
                <a:miter lim="400000"/>
                <a:headEnd/>
                <a:tailEnd/>
              </a14:hiddenLine>
            </a:ext>
          </a:extLst>
        </p:spPr>
        <p:txBody>
          <a:bodyPr lIns="0" tIns="0" rIns="0" bIns="0" anchor="ctr">
            <a:noAutofit/>
          </a:bodyPr>
          <a:lstStyle/>
          <a:p>
            <a:pPr algn="ctr" eaLnBrk="1"/>
            <a:endParaRPr lang="ru-RU" altLang="ru-RU">
              <a:latin typeface="Lato Light" panose="020F0502020204030203" pitchFamily="34" charset="0"/>
            </a:endParaRPr>
          </a:p>
        </p:txBody>
      </p:sp>
      <p:sp>
        <p:nvSpPr>
          <p:cNvPr id="43" name="Овал 90">
            <a:extLst>
              <a:ext uri="{FF2B5EF4-FFF2-40B4-BE49-F238E27FC236}">
                <a16:creationId xmlns:a16="http://schemas.microsoft.com/office/drawing/2014/main" id="{712CFD7B-5256-AF23-3AAE-292C63438200}"/>
              </a:ext>
            </a:extLst>
          </p:cNvPr>
          <p:cNvSpPr>
            <a:spLocks noChangeArrowheads="1"/>
          </p:cNvSpPr>
          <p:nvPr userDrawn="1"/>
        </p:nvSpPr>
        <p:spPr bwMode="auto">
          <a:xfrm>
            <a:off x="9264172" y="5148573"/>
            <a:ext cx="94227" cy="94266"/>
          </a:xfrm>
          <a:prstGeom prst="ellipse">
            <a:avLst/>
          </a:prstGeom>
          <a:solidFill>
            <a:srgbClr val="A5A5A5"/>
          </a:solidFill>
          <a:ln>
            <a:noFill/>
          </a:ln>
        </p:spPr>
        <p:txBody>
          <a:bodyPr lIns="0" tIns="0" rIns="0" bIns="0" anchor="ctr">
            <a:noAutofit/>
          </a:bodyPr>
          <a:lstStyle/>
          <a:p>
            <a:pPr algn="ctr" eaLnBrk="1"/>
            <a:endParaRPr lang="ru-RU" altLang="ru-RU">
              <a:latin typeface="Lato Light" panose="020F0502020204030203" pitchFamily="34" charset="0"/>
            </a:endParaRPr>
          </a:p>
        </p:txBody>
      </p:sp>
      <p:sp>
        <p:nvSpPr>
          <p:cNvPr id="55" name="Title 1">
            <a:extLst>
              <a:ext uri="{FF2B5EF4-FFF2-40B4-BE49-F238E27FC236}">
                <a16:creationId xmlns:a16="http://schemas.microsoft.com/office/drawing/2014/main" id="{2D928A03-AEAD-B802-D24A-62F0304DD26A}"/>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Mind map</a:t>
            </a:r>
          </a:p>
        </p:txBody>
      </p:sp>
      <p:sp>
        <p:nvSpPr>
          <p:cNvPr id="56" name="Text Placeholder 55">
            <a:extLst>
              <a:ext uri="{FF2B5EF4-FFF2-40B4-BE49-F238E27FC236}">
                <a16:creationId xmlns:a16="http://schemas.microsoft.com/office/drawing/2014/main" id="{EF5142E6-CD3E-E0C7-8690-46C28D7A6AD4}"/>
              </a:ext>
            </a:extLst>
          </p:cNvPr>
          <p:cNvSpPr>
            <a:spLocks noGrp="1"/>
          </p:cNvSpPr>
          <p:nvPr>
            <p:ph type="body" sz="quarter" idx="10" hasCustomPrompt="1"/>
          </p:nvPr>
        </p:nvSpPr>
        <p:spPr>
          <a:xfrm>
            <a:off x="2372264" y="1856877"/>
            <a:ext cx="1701187" cy="248849"/>
          </a:xfrm>
          <a:prstGeom prst="rect">
            <a:avLst/>
          </a:prstGeom>
        </p:spPr>
        <p:txBody>
          <a:bodyPr/>
          <a:lstStyle>
            <a:lvl1pPr marL="0" indent="0" algn="r">
              <a:buNone/>
              <a:defRPr sz="1200">
                <a:solidFill>
                  <a:schemeClr val="bg1"/>
                </a:solidFill>
                <a:latin typeface="Arial" panose="020B0604020202020204" pitchFamily="34" charset="0"/>
                <a:cs typeface="Arial" panose="020B0604020202020204" pitchFamily="34" charset="0"/>
              </a:defRPr>
            </a:lvl1pPr>
          </a:lstStyle>
          <a:p>
            <a:pPr lvl="0"/>
            <a:r>
              <a:rPr lang="en-US"/>
              <a:t>Green marketing is a</a:t>
            </a:r>
            <a:endParaRPr lang="en-GB"/>
          </a:p>
        </p:txBody>
      </p:sp>
      <p:sp>
        <p:nvSpPr>
          <p:cNvPr id="57" name="Text Placeholder 55">
            <a:extLst>
              <a:ext uri="{FF2B5EF4-FFF2-40B4-BE49-F238E27FC236}">
                <a16:creationId xmlns:a16="http://schemas.microsoft.com/office/drawing/2014/main" id="{568F027B-9849-862D-AA7D-1C2F3DFAAE39}"/>
              </a:ext>
            </a:extLst>
          </p:cNvPr>
          <p:cNvSpPr>
            <a:spLocks noGrp="1"/>
          </p:cNvSpPr>
          <p:nvPr>
            <p:ph type="body" sz="quarter" idx="11" hasCustomPrompt="1"/>
          </p:nvPr>
        </p:nvSpPr>
        <p:spPr>
          <a:xfrm>
            <a:off x="5251919" y="1534614"/>
            <a:ext cx="1701187" cy="248849"/>
          </a:xfrm>
          <a:prstGeom prst="rect">
            <a:avLst/>
          </a:prstGeom>
        </p:spPr>
        <p:txBody>
          <a:bodyPr/>
          <a:lstStyle>
            <a:lvl1pPr marL="0" indent="0" algn="ctr">
              <a:buNone/>
              <a:defRPr sz="1200">
                <a:solidFill>
                  <a:schemeClr val="bg1"/>
                </a:solidFill>
                <a:latin typeface="Arial" panose="020B0604020202020204" pitchFamily="34" charset="0"/>
                <a:cs typeface="Arial" panose="020B0604020202020204" pitchFamily="34" charset="0"/>
              </a:defRPr>
            </a:lvl1pPr>
          </a:lstStyle>
          <a:p>
            <a:pPr lvl="0"/>
            <a:r>
              <a:rPr lang="en-US"/>
              <a:t>Green marketing is a</a:t>
            </a:r>
            <a:endParaRPr lang="en-GB"/>
          </a:p>
        </p:txBody>
      </p:sp>
      <p:sp>
        <p:nvSpPr>
          <p:cNvPr id="58" name="Text Placeholder 55">
            <a:extLst>
              <a:ext uri="{FF2B5EF4-FFF2-40B4-BE49-F238E27FC236}">
                <a16:creationId xmlns:a16="http://schemas.microsoft.com/office/drawing/2014/main" id="{DE62037B-AF39-53E2-0710-80A78783E4C1}"/>
              </a:ext>
            </a:extLst>
          </p:cNvPr>
          <p:cNvSpPr>
            <a:spLocks noGrp="1"/>
          </p:cNvSpPr>
          <p:nvPr>
            <p:ph type="body" sz="quarter" idx="12" hasCustomPrompt="1"/>
          </p:nvPr>
        </p:nvSpPr>
        <p:spPr>
          <a:xfrm>
            <a:off x="1298563" y="2569720"/>
            <a:ext cx="1701187" cy="248849"/>
          </a:xfrm>
          <a:prstGeom prst="rect">
            <a:avLst/>
          </a:prstGeom>
        </p:spPr>
        <p:txBody>
          <a:bodyPr/>
          <a:lstStyle>
            <a:lvl1pPr marL="0" indent="0" algn="r">
              <a:buNone/>
              <a:defRPr sz="1200">
                <a:solidFill>
                  <a:schemeClr val="bg1"/>
                </a:solidFill>
                <a:latin typeface="Arial" panose="020B0604020202020204" pitchFamily="34" charset="0"/>
                <a:cs typeface="Arial" panose="020B0604020202020204" pitchFamily="34" charset="0"/>
              </a:defRPr>
            </a:lvl1pPr>
          </a:lstStyle>
          <a:p>
            <a:pPr lvl="0"/>
            <a:r>
              <a:rPr lang="en-US"/>
              <a:t>Green marketing is a</a:t>
            </a:r>
            <a:endParaRPr lang="en-GB"/>
          </a:p>
        </p:txBody>
      </p:sp>
      <p:sp>
        <p:nvSpPr>
          <p:cNvPr id="59" name="Text Placeholder 55">
            <a:extLst>
              <a:ext uri="{FF2B5EF4-FFF2-40B4-BE49-F238E27FC236}">
                <a16:creationId xmlns:a16="http://schemas.microsoft.com/office/drawing/2014/main" id="{FB23BAEB-285A-5650-6FFC-F85C64449D48}"/>
              </a:ext>
            </a:extLst>
          </p:cNvPr>
          <p:cNvSpPr>
            <a:spLocks noGrp="1"/>
          </p:cNvSpPr>
          <p:nvPr>
            <p:ph type="body" sz="quarter" idx="13" hasCustomPrompt="1"/>
          </p:nvPr>
        </p:nvSpPr>
        <p:spPr>
          <a:xfrm>
            <a:off x="1282036" y="5072639"/>
            <a:ext cx="1701187" cy="248849"/>
          </a:xfrm>
          <a:prstGeom prst="rect">
            <a:avLst/>
          </a:prstGeom>
        </p:spPr>
        <p:txBody>
          <a:bodyPr/>
          <a:lstStyle>
            <a:lvl1pPr marL="0" indent="0" algn="r">
              <a:buNone/>
              <a:defRPr sz="1200">
                <a:solidFill>
                  <a:schemeClr val="bg1"/>
                </a:solidFill>
                <a:latin typeface="Arial" panose="020B0604020202020204" pitchFamily="34" charset="0"/>
                <a:cs typeface="Arial" panose="020B0604020202020204" pitchFamily="34" charset="0"/>
              </a:defRPr>
            </a:lvl1pPr>
          </a:lstStyle>
          <a:p>
            <a:pPr lvl="0"/>
            <a:r>
              <a:rPr lang="en-US"/>
              <a:t>Green marketing is a</a:t>
            </a:r>
            <a:endParaRPr lang="en-GB"/>
          </a:p>
        </p:txBody>
      </p:sp>
      <p:sp>
        <p:nvSpPr>
          <p:cNvPr id="60" name="Text Placeholder 55">
            <a:extLst>
              <a:ext uri="{FF2B5EF4-FFF2-40B4-BE49-F238E27FC236}">
                <a16:creationId xmlns:a16="http://schemas.microsoft.com/office/drawing/2014/main" id="{294F1FC2-4B6E-4DD7-B85E-946095900696}"/>
              </a:ext>
            </a:extLst>
          </p:cNvPr>
          <p:cNvSpPr>
            <a:spLocks noGrp="1"/>
          </p:cNvSpPr>
          <p:nvPr>
            <p:ph type="body" sz="quarter" idx="14" hasCustomPrompt="1"/>
          </p:nvPr>
        </p:nvSpPr>
        <p:spPr>
          <a:xfrm>
            <a:off x="2378260" y="5807945"/>
            <a:ext cx="1701187" cy="248849"/>
          </a:xfrm>
          <a:prstGeom prst="rect">
            <a:avLst/>
          </a:prstGeom>
        </p:spPr>
        <p:txBody>
          <a:bodyPr/>
          <a:lstStyle>
            <a:lvl1pPr marL="0" indent="0" algn="r">
              <a:buNone/>
              <a:defRPr sz="1200">
                <a:solidFill>
                  <a:schemeClr val="bg1"/>
                </a:solidFill>
                <a:latin typeface="Arial" panose="020B0604020202020204" pitchFamily="34" charset="0"/>
                <a:cs typeface="Arial" panose="020B0604020202020204" pitchFamily="34" charset="0"/>
              </a:defRPr>
            </a:lvl1pPr>
          </a:lstStyle>
          <a:p>
            <a:pPr lvl="0"/>
            <a:r>
              <a:rPr lang="en-US"/>
              <a:t>Green marketing is a</a:t>
            </a:r>
            <a:endParaRPr lang="en-GB"/>
          </a:p>
        </p:txBody>
      </p:sp>
      <p:sp>
        <p:nvSpPr>
          <p:cNvPr id="61" name="Text Placeholder 55">
            <a:extLst>
              <a:ext uri="{FF2B5EF4-FFF2-40B4-BE49-F238E27FC236}">
                <a16:creationId xmlns:a16="http://schemas.microsoft.com/office/drawing/2014/main" id="{5A9F20A5-4FEE-C746-09AA-F5CF5B7A80C7}"/>
              </a:ext>
            </a:extLst>
          </p:cNvPr>
          <p:cNvSpPr>
            <a:spLocks noGrp="1"/>
          </p:cNvSpPr>
          <p:nvPr>
            <p:ph type="body" sz="quarter" idx="15" hasCustomPrompt="1"/>
          </p:nvPr>
        </p:nvSpPr>
        <p:spPr>
          <a:xfrm>
            <a:off x="5251919" y="6113198"/>
            <a:ext cx="1701187" cy="248849"/>
          </a:xfrm>
          <a:prstGeom prst="rect">
            <a:avLst/>
          </a:prstGeom>
        </p:spPr>
        <p:txBody>
          <a:bodyPr/>
          <a:lstStyle>
            <a:lvl1pPr marL="0" indent="0" algn="ctr">
              <a:buNone/>
              <a:defRPr sz="1200">
                <a:solidFill>
                  <a:schemeClr val="bg1"/>
                </a:solidFill>
                <a:latin typeface="Arial" panose="020B0604020202020204" pitchFamily="34" charset="0"/>
                <a:cs typeface="Arial" panose="020B0604020202020204" pitchFamily="34" charset="0"/>
              </a:defRPr>
            </a:lvl1pPr>
          </a:lstStyle>
          <a:p>
            <a:pPr lvl="0"/>
            <a:r>
              <a:rPr lang="en-US"/>
              <a:t>Green marketing is a</a:t>
            </a:r>
            <a:endParaRPr lang="en-GB"/>
          </a:p>
        </p:txBody>
      </p:sp>
      <p:sp>
        <p:nvSpPr>
          <p:cNvPr id="62" name="Text Placeholder 55">
            <a:extLst>
              <a:ext uri="{FF2B5EF4-FFF2-40B4-BE49-F238E27FC236}">
                <a16:creationId xmlns:a16="http://schemas.microsoft.com/office/drawing/2014/main" id="{299E6EEF-E5C1-30C4-FCBA-1F3FCBC03420}"/>
              </a:ext>
            </a:extLst>
          </p:cNvPr>
          <p:cNvSpPr>
            <a:spLocks noGrp="1"/>
          </p:cNvSpPr>
          <p:nvPr>
            <p:ph type="body" sz="quarter" idx="16" hasCustomPrompt="1"/>
          </p:nvPr>
        </p:nvSpPr>
        <p:spPr>
          <a:xfrm>
            <a:off x="8072550" y="1869109"/>
            <a:ext cx="1701187" cy="248849"/>
          </a:xfrm>
          <a:prstGeom prst="rect">
            <a:avLst/>
          </a:prstGeom>
        </p:spPr>
        <p:txBody>
          <a:bodyPr/>
          <a:lstStyle>
            <a:lvl1pPr marL="0" indent="0" algn="l">
              <a:buNone/>
              <a:defRPr sz="1200">
                <a:solidFill>
                  <a:schemeClr val="bg1"/>
                </a:solidFill>
                <a:latin typeface="Arial" panose="020B0604020202020204" pitchFamily="34" charset="0"/>
                <a:cs typeface="Arial" panose="020B0604020202020204" pitchFamily="34" charset="0"/>
              </a:defRPr>
            </a:lvl1pPr>
          </a:lstStyle>
          <a:p>
            <a:pPr lvl="0"/>
            <a:r>
              <a:rPr lang="en-US"/>
              <a:t>Green marketing is a</a:t>
            </a:r>
            <a:endParaRPr lang="en-GB"/>
          </a:p>
        </p:txBody>
      </p:sp>
      <p:sp>
        <p:nvSpPr>
          <p:cNvPr id="63" name="Text Placeholder 55">
            <a:extLst>
              <a:ext uri="{FF2B5EF4-FFF2-40B4-BE49-F238E27FC236}">
                <a16:creationId xmlns:a16="http://schemas.microsoft.com/office/drawing/2014/main" id="{C96CEDF4-3463-D9FD-3F10-88C50764ACC9}"/>
              </a:ext>
            </a:extLst>
          </p:cNvPr>
          <p:cNvSpPr>
            <a:spLocks noGrp="1"/>
          </p:cNvSpPr>
          <p:nvPr>
            <p:ph type="body" sz="quarter" idx="17" hasCustomPrompt="1"/>
          </p:nvPr>
        </p:nvSpPr>
        <p:spPr>
          <a:xfrm>
            <a:off x="9374427" y="2576584"/>
            <a:ext cx="1701187" cy="248849"/>
          </a:xfrm>
          <a:prstGeom prst="rect">
            <a:avLst/>
          </a:prstGeom>
        </p:spPr>
        <p:txBody>
          <a:bodyPr/>
          <a:lstStyle>
            <a:lvl1pPr marL="0" indent="0" algn="ctr">
              <a:buNone/>
              <a:defRPr sz="1200">
                <a:solidFill>
                  <a:schemeClr val="bg1"/>
                </a:solidFill>
                <a:latin typeface="Arial" panose="020B0604020202020204" pitchFamily="34" charset="0"/>
                <a:cs typeface="Arial" panose="020B0604020202020204" pitchFamily="34" charset="0"/>
              </a:defRPr>
            </a:lvl1pPr>
          </a:lstStyle>
          <a:p>
            <a:pPr lvl="0"/>
            <a:r>
              <a:rPr lang="en-US"/>
              <a:t>Green marketing is a</a:t>
            </a:r>
            <a:endParaRPr lang="en-GB"/>
          </a:p>
        </p:txBody>
      </p:sp>
      <p:sp>
        <p:nvSpPr>
          <p:cNvPr id="64" name="Text Placeholder 55">
            <a:extLst>
              <a:ext uri="{FF2B5EF4-FFF2-40B4-BE49-F238E27FC236}">
                <a16:creationId xmlns:a16="http://schemas.microsoft.com/office/drawing/2014/main" id="{70D99D83-78C9-409B-364B-F585AC9616CC}"/>
              </a:ext>
            </a:extLst>
          </p:cNvPr>
          <p:cNvSpPr>
            <a:spLocks noGrp="1"/>
          </p:cNvSpPr>
          <p:nvPr>
            <p:ph type="body" sz="quarter" idx="18" hasCustomPrompt="1"/>
          </p:nvPr>
        </p:nvSpPr>
        <p:spPr>
          <a:xfrm>
            <a:off x="9373671" y="5072639"/>
            <a:ext cx="1701187" cy="248849"/>
          </a:xfrm>
          <a:prstGeom prst="rect">
            <a:avLst/>
          </a:prstGeom>
        </p:spPr>
        <p:txBody>
          <a:bodyPr/>
          <a:lstStyle>
            <a:lvl1pPr marL="0" indent="0" algn="ctr">
              <a:buNone/>
              <a:defRPr sz="1200">
                <a:solidFill>
                  <a:schemeClr val="bg1"/>
                </a:solidFill>
                <a:latin typeface="Arial" panose="020B0604020202020204" pitchFamily="34" charset="0"/>
                <a:cs typeface="Arial" panose="020B0604020202020204" pitchFamily="34" charset="0"/>
              </a:defRPr>
            </a:lvl1pPr>
          </a:lstStyle>
          <a:p>
            <a:pPr lvl="0"/>
            <a:r>
              <a:rPr lang="en-US"/>
              <a:t>Green marketing is a</a:t>
            </a:r>
            <a:endParaRPr lang="en-GB"/>
          </a:p>
        </p:txBody>
      </p:sp>
      <p:sp>
        <p:nvSpPr>
          <p:cNvPr id="65" name="Text Placeholder 55">
            <a:extLst>
              <a:ext uri="{FF2B5EF4-FFF2-40B4-BE49-F238E27FC236}">
                <a16:creationId xmlns:a16="http://schemas.microsoft.com/office/drawing/2014/main" id="{9DF73BBB-F89C-62F5-F772-3D73AECD7BAF}"/>
              </a:ext>
            </a:extLst>
          </p:cNvPr>
          <p:cNvSpPr>
            <a:spLocks noGrp="1"/>
          </p:cNvSpPr>
          <p:nvPr>
            <p:ph type="body" sz="quarter" idx="19" hasCustomPrompt="1"/>
          </p:nvPr>
        </p:nvSpPr>
        <p:spPr>
          <a:xfrm>
            <a:off x="8068681" y="5803392"/>
            <a:ext cx="1701187" cy="248849"/>
          </a:xfrm>
          <a:prstGeom prst="rect">
            <a:avLst/>
          </a:prstGeom>
        </p:spPr>
        <p:txBody>
          <a:bodyPr/>
          <a:lstStyle>
            <a:lvl1pPr marL="0" indent="0" algn="ctr">
              <a:buNone/>
              <a:defRPr sz="1200">
                <a:solidFill>
                  <a:schemeClr val="bg1"/>
                </a:solidFill>
                <a:latin typeface="Arial" panose="020B0604020202020204" pitchFamily="34" charset="0"/>
                <a:cs typeface="Arial" panose="020B0604020202020204" pitchFamily="34" charset="0"/>
              </a:defRPr>
            </a:lvl1pPr>
          </a:lstStyle>
          <a:p>
            <a:pPr lvl="0"/>
            <a:r>
              <a:rPr lang="en-US"/>
              <a:t>Green marketing is a</a:t>
            </a:r>
            <a:endParaRPr lang="en-GB"/>
          </a:p>
        </p:txBody>
      </p:sp>
      <p:sp>
        <p:nvSpPr>
          <p:cNvPr id="67" name="Text Placeholder 66">
            <a:extLst>
              <a:ext uri="{FF2B5EF4-FFF2-40B4-BE49-F238E27FC236}">
                <a16:creationId xmlns:a16="http://schemas.microsoft.com/office/drawing/2014/main" id="{060BB162-6319-B4B0-6267-647B58DA7F16}"/>
              </a:ext>
            </a:extLst>
          </p:cNvPr>
          <p:cNvSpPr>
            <a:spLocks noGrp="1"/>
          </p:cNvSpPr>
          <p:nvPr>
            <p:ph type="body" sz="quarter" idx="20" hasCustomPrompt="1"/>
          </p:nvPr>
        </p:nvSpPr>
        <p:spPr>
          <a:xfrm>
            <a:off x="4585564" y="3745976"/>
            <a:ext cx="3017237" cy="407624"/>
          </a:xfrm>
          <a:prstGeom prst="rect">
            <a:avLst/>
          </a:prstGeom>
        </p:spPr>
        <p:txBody>
          <a:bodyPr/>
          <a:lstStyle>
            <a:lvl1pPr marL="0" indent="0" algn="ctr">
              <a:buNone/>
              <a:defRPr sz="2400" b="1">
                <a:latin typeface="Arial" panose="020B0604020202020204" pitchFamily="34" charset="0"/>
                <a:cs typeface="Arial" panose="020B0604020202020204" pitchFamily="34" charset="0"/>
              </a:defRPr>
            </a:lvl1pPr>
            <a:lvl2pPr marL="457200" indent="0" algn="ctr">
              <a:buNone/>
              <a:defRPr sz="2400" b="1">
                <a:latin typeface="Arial" panose="020B0604020202020204" pitchFamily="34" charset="0"/>
                <a:cs typeface="Arial" panose="020B0604020202020204" pitchFamily="34" charset="0"/>
              </a:defRPr>
            </a:lvl2pPr>
            <a:lvl3pPr marL="914400" indent="0" algn="ctr">
              <a:buNone/>
              <a:defRPr sz="2400" b="1">
                <a:latin typeface="Arial" panose="020B0604020202020204" pitchFamily="34" charset="0"/>
                <a:cs typeface="Arial" panose="020B0604020202020204" pitchFamily="34" charset="0"/>
              </a:defRPr>
            </a:lvl3pPr>
            <a:lvl4pPr marL="1371600" indent="0" algn="ctr">
              <a:buNone/>
              <a:defRPr sz="2400" b="1">
                <a:latin typeface="Arial" panose="020B0604020202020204" pitchFamily="34" charset="0"/>
                <a:cs typeface="Arial" panose="020B0604020202020204" pitchFamily="34" charset="0"/>
              </a:defRPr>
            </a:lvl4pPr>
            <a:lvl5pPr marL="1828800" indent="0" algn="ctr">
              <a:buNone/>
              <a:defRPr sz="2400" b="1">
                <a:latin typeface="Arial" panose="020B0604020202020204" pitchFamily="34" charset="0"/>
                <a:cs typeface="Arial" panose="020B0604020202020204" pitchFamily="34" charset="0"/>
              </a:defRPr>
            </a:lvl5pPr>
          </a:lstStyle>
          <a:p>
            <a:pPr lvl="0"/>
            <a:r>
              <a:rPr lang="en-GB"/>
              <a:t>YOUR TITLE HERE</a:t>
            </a:r>
          </a:p>
        </p:txBody>
      </p:sp>
    </p:spTree>
    <p:extLst>
      <p:ext uri="{BB962C8B-B14F-4D97-AF65-F5344CB8AC3E}">
        <p14:creationId xmlns:p14="http://schemas.microsoft.com/office/powerpoint/2010/main" val="38667447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ar Chart">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0537689-FCB0-3406-0868-1F586270942A}"/>
              </a:ext>
            </a:extLst>
          </p:cNvPr>
          <p:cNvSpPr>
            <a:spLocks noGrp="1"/>
          </p:cNvSpPr>
          <p:nvPr>
            <p:ph idx="1"/>
          </p:nvPr>
        </p:nvSpPr>
        <p:spPr>
          <a:xfrm>
            <a:off x="668329" y="1266151"/>
            <a:ext cx="10440000" cy="748988"/>
          </a:xfrm>
          <a:prstGeom prst="rect">
            <a:avLst/>
          </a:prstGeom>
        </p:spPr>
        <p:txBody>
          <a:bodyPr/>
          <a:lstStyle>
            <a:lvl1pPr>
              <a:defRPr sz="1400">
                <a:latin typeface="Arial" panose="020B0604020202020204" pitchFamily="34" charset="0"/>
                <a:cs typeface="Arial" panose="020B0604020202020204" pitchFamily="34" charset="0"/>
              </a:defRPr>
            </a:lvl1pPr>
          </a:lstStyle>
          <a:p>
            <a:pPr algn="just">
              <a:lnSpc>
                <a:spcPts val="1850"/>
              </a:lnSpc>
            </a:pPr>
            <a:r>
              <a:rPr lang="en-US">
                <a:ea typeface="Open Sans Light" panose="020B0306030504020204" pitchFamily="34" charset="0"/>
              </a:rPr>
              <a:t>Green marketing is a practice whereby companies seek to go above and beyond traditional marketing by promoting environmental core values in the hope that consumers will associate these values with their company or brand. Engaging in these sustainable activities can lead to creating a new product line that caters. </a:t>
            </a:r>
          </a:p>
        </p:txBody>
      </p:sp>
      <p:graphicFrame>
        <p:nvGraphicFramePr>
          <p:cNvPr id="5" name="Chart 306">
            <a:extLst>
              <a:ext uri="{FF2B5EF4-FFF2-40B4-BE49-F238E27FC236}">
                <a16:creationId xmlns:a16="http://schemas.microsoft.com/office/drawing/2014/main" id="{0A124DEF-D5B2-29EB-A496-73B831A686EA}"/>
              </a:ext>
            </a:extLst>
          </p:cNvPr>
          <p:cNvGraphicFramePr/>
          <p:nvPr userDrawn="1">
            <p:extLst>
              <p:ext uri="{D42A27DB-BD31-4B8C-83A1-F6EECF244321}">
                <p14:modId xmlns:p14="http://schemas.microsoft.com/office/powerpoint/2010/main" val="2235804330"/>
              </p:ext>
            </p:extLst>
          </p:nvPr>
        </p:nvGraphicFramePr>
        <p:xfrm>
          <a:off x="6003458" y="2185797"/>
          <a:ext cx="5426542" cy="4291203"/>
        </p:xfrm>
        <a:graphic>
          <a:graphicData uri="http://schemas.openxmlformats.org/drawingml/2006/chart">
            <c:chart xmlns:c="http://schemas.openxmlformats.org/drawingml/2006/chart" xmlns:r="http://schemas.openxmlformats.org/officeDocument/2006/relationships" r:id="rId2"/>
          </a:graphicData>
        </a:graphic>
      </p:graphicFrame>
      <p:sp>
        <p:nvSpPr>
          <p:cNvPr id="6" name="Round Same Side Corner Rectangle 59">
            <a:extLst>
              <a:ext uri="{FF2B5EF4-FFF2-40B4-BE49-F238E27FC236}">
                <a16:creationId xmlns:a16="http://schemas.microsoft.com/office/drawing/2014/main" id="{11CDE2EC-C449-596F-33A6-B6ECBB8A7054}"/>
              </a:ext>
            </a:extLst>
          </p:cNvPr>
          <p:cNvSpPr/>
          <p:nvPr userDrawn="1"/>
        </p:nvSpPr>
        <p:spPr>
          <a:xfrm>
            <a:off x="762000" y="2850821"/>
            <a:ext cx="1909146" cy="374904"/>
          </a:xfrm>
          <a:prstGeom prst="roundRect">
            <a:avLst>
              <a:gd name="adj" fmla="val 50000"/>
            </a:avLst>
          </a:prstGeom>
          <a:solidFill>
            <a:srgbClr val="1C3F94"/>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r"/>
            <a:endParaRPr lang="bg-BG" sz="900">
              <a:latin typeface="Arial" panose="020B0604020202020204" pitchFamily="34" charset="0"/>
              <a:cs typeface="Arial" panose="020B0604020202020204" pitchFamily="34" charset="0"/>
            </a:endParaRPr>
          </a:p>
        </p:txBody>
      </p:sp>
      <p:sp>
        <p:nvSpPr>
          <p:cNvPr id="7" name="Round Same Side Corner Rectangle 59">
            <a:extLst>
              <a:ext uri="{FF2B5EF4-FFF2-40B4-BE49-F238E27FC236}">
                <a16:creationId xmlns:a16="http://schemas.microsoft.com/office/drawing/2014/main" id="{46BD29FF-7DCB-B4BA-2385-4D0BEE70F9BE}"/>
              </a:ext>
            </a:extLst>
          </p:cNvPr>
          <p:cNvSpPr/>
          <p:nvPr userDrawn="1"/>
        </p:nvSpPr>
        <p:spPr>
          <a:xfrm>
            <a:off x="3563944" y="2850821"/>
            <a:ext cx="1909146" cy="374904"/>
          </a:xfrm>
          <a:prstGeom prst="roundRect">
            <a:avLst>
              <a:gd name="adj" fmla="val 50000"/>
            </a:avLst>
          </a:prstGeom>
          <a:solidFill>
            <a:srgbClr val="00A5B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r"/>
            <a:endParaRPr lang="bg-BG" sz="900">
              <a:latin typeface="Lato Light"/>
            </a:endParaRPr>
          </a:p>
        </p:txBody>
      </p:sp>
      <p:sp>
        <p:nvSpPr>
          <p:cNvPr id="12" name="Round Same Side Corner Rectangle 59">
            <a:extLst>
              <a:ext uri="{FF2B5EF4-FFF2-40B4-BE49-F238E27FC236}">
                <a16:creationId xmlns:a16="http://schemas.microsoft.com/office/drawing/2014/main" id="{0BD1D8AD-E1F3-C5CC-9BCE-823E1952EAB6}"/>
              </a:ext>
            </a:extLst>
          </p:cNvPr>
          <p:cNvSpPr/>
          <p:nvPr userDrawn="1"/>
        </p:nvSpPr>
        <p:spPr>
          <a:xfrm>
            <a:off x="762000" y="4515498"/>
            <a:ext cx="1909146" cy="374904"/>
          </a:xfrm>
          <a:prstGeom prst="roundRect">
            <a:avLst>
              <a:gd name="adj" fmla="val 50000"/>
            </a:avLst>
          </a:prstGeom>
          <a:solidFill>
            <a:srgbClr val="A5A5A5"/>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r"/>
            <a:endParaRPr lang="bg-BG" sz="900">
              <a:latin typeface="Lato Light"/>
            </a:endParaRPr>
          </a:p>
        </p:txBody>
      </p:sp>
      <p:sp>
        <p:nvSpPr>
          <p:cNvPr id="13" name="Round Same Side Corner Rectangle 59">
            <a:extLst>
              <a:ext uri="{FF2B5EF4-FFF2-40B4-BE49-F238E27FC236}">
                <a16:creationId xmlns:a16="http://schemas.microsoft.com/office/drawing/2014/main" id="{72E2D7E0-D7A4-5CCD-514B-7EED195E6FD9}"/>
              </a:ext>
            </a:extLst>
          </p:cNvPr>
          <p:cNvSpPr/>
          <p:nvPr userDrawn="1"/>
        </p:nvSpPr>
        <p:spPr>
          <a:xfrm>
            <a:off x="3563944" y="4515498"/>
            <a:ext cx="1909146" cy="374904"/>
          </a:xfrm>
          <a:prstGeom prst="roundRect">
            <a:avLst>
              <a:gd name="adj" fmla="val 50000"/>
            </a:avLst>
          </a:prstGeom>
          <a:solidFill>
            <a:srgbClr val="FFCD00"/>
          </a:solidFill>
          <a:ln>
            <a:noFill/>
          </a:ln>
        </p:spPr>
        <p:style>
          <a:lnRef idx="2">
            <a:schemeClr val="accent1">
              <a:shade val="50000"/>
            </a:schemeClr>
          </a:lnRef>
          <a:fillRef idx="1">
            <a:schemeClr val="accent1"/>
          </a:fillRef>
          <a:effectRef idx="0">
            <a:schemeClr val="accent1"/>
          </a:effectRef>
          <a:fontRef idx="minor">
            <a:schemeClr val="lt1"/>
          </a:fontRef>
        </p:style>
        <p:txBody>
          <a:bodyPr lIns="109710" tIns="54855" rIns="109710" bIns="54855" rtlCol="0" anchor="ctr"/>
          <a:lstStyle/>
          <a:p>
            <a:pPr algn="r"/>
            <a:endParaRPr lang="bg-BG" sz="900">
              <a:latin typeface="Lato Light"/>
            </a:endParaRPr>
          </a:p>
        </p:txBody>
      </p:sp>
      <p:sp>
        <p:nvSpPr>
          <p:cNvPr id="18" name="Title 1">
            <a:extLst>
              <a:ext uri="{FF2B5EF4-FFF2-40B4-BE49-F238E27FC236}">
                <a16:creationId xmlns:a16="http://schemas.microsoft.com/office/drawing/2014/main" id="{1DDBAFD8-FF74-028F-E288-58F1ACC7B445}"/>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Bar chart</a:t>
            </a:r>
          </a:p>
        </p:txBody>
      </p:sp>
      <p:sp>
        <p:nvSpPr>
          <p:cNvPr id="21" name="Text Placeholder 20">
            <a:extLst>
              <a:ext uri="{FF2B5EF4-FFF2-40B4-BE49-F238E27FC236}">
                <a16:creationId xmlns:a16="http://schemas.microsoft.com/office/drawing/2014/main" id="{6481F5A1-6EFB-EDCC-9773-E0051D25539E}"/>
              </a:ext>
            </a:extLst>
          </p:cNvPr>
          <p:cNvSpPr>
            <a:spLocks noGrp="1"/>
          </p:cNvSpPr>
          <p:nvPr>
            <p:ph type="body" sz="quarter" idx="11" hasCustomPrompt="1"/>
          </p:nvPr>
        </p:nvSpPr>
        <p:spPr>
          <a:xfrm>
            <a:off x="845634" y="2900460"/>
            <a:ext cx="1741877" cy="300038"/>
          </a:xfrm>
          <a:prstGeom prst="rect">
            <a:avLst/>
          </a:prstGeom>
        </p:spPr>
        <p:txBody>
          <a:bodyPr/>
          <a:lstStyle>
            <a:lvl1pPr marL="0" indent="0" algn="ctr">
              <a:buNone/>
              <a:defRPr sz="1600" b="1">
                <a:solidFill>
                  <a:schemeClr val="bg1"/>
                </a:solidFill>
                <a:latin typeface="Arial" panose="020B0604020202020204" pitchFamily="34" charset="0"/>
                <a:cs typeface="Arial" panose="020B0604020202020204" pitchFamily="34" charset="0"/>
              </a:defRPr>
            </a:lvl1pPr>
            <a:lvl2pPr marL="457200" indent="0" algn="ctr">
              <a:buNone/>
              <a:defRPr sz="1600">
                <a:latin typeface="Arial" panose="020B0604020202020204" pitchFamily="34" charset="0"/>
                <a:cs typeface="Arial" panose="020B0604020202020204" pitchFamily="34" charset="0"/>
              </a:defRPr>
            </a:lvl2pPr>
            <a:lvl3pPr marL="914400" indent="0" algn="ctr">
              <a:buNone/>
              <a:defRPr sz="1600">
                <a:latin typeface="Arial" panose="020B0604020202020204" pitchFamily="34" charset="0"/>
                <a:cs typeface="Arial" panose="020B0604020202020204" pitchFamily="34" charset="0"/>
              </a:defRPr>
            </a:lvl3pPr>
            <a:lvl4pPr marL="1371600" indent="0" algn="ctr">
              <a:buNone/>
              <a:defRPr sz="1600">
                <a:latin typeface="Arial" panose="020B0604020202020204" pitchFamily="34" charset="0"/>
                <a:cs typeface="Arial" panose="020B0604020202020204" pitchFamily="34" charset="0"/>
              </a:defRPr>
            </a:lvl4pPr>
            <a:lvl5pPr marL="1828800" indent="0" algn="ctr">
              <a:buNone/>
              <a:defRPr sz="1600">
                <a:latin typeface="Arial" panose="020B0604020202020204" pitchFamily="34" charset="0"/>
                <a:cs typeface="Arial" panose="020B0604020202020204" pitchFamily="34" charset="0"/>
              </a:defRPr>
            </a:lvl5pPr>
          </a:lstStyle>
          <a:p>
            <a:pPr lvl="0"/>
            <a:r>
              <a:rPr lang="en-US"/>
              <a:t>YOUR TITLE</a:t>
            </a:r>
            <a:endParaRPr lang="en-GB"/>
          </a:p>
        </p:txBody>
      </p:sp>
      <p:sp>
        <p:nvSpPr>
          <p:cNvPr id="22" name="Text Placeholder 39">
            <a:extLst>
              <a:ext uri="{FF2B5EF4-FFF2-40B4-BE49-F238E27FC236}">
                <a16:creationId xmlns:a16="http://schemas.microsoft.com/office/drawing/2014/main" id="{A3AA4EBE-8F9F-B417-B10F-DC53D8B5BB99}"/>
              </a:ext>
            </a:extLst>
          </p:cNvPr>
          <p:cNvSpPr>
            <a:spLocks noGrp="1"/>
          </p:cNvSpPr>
          <p:nvPr>
            <p:ph type="body" sz="quarter" idx="16" hasCustomPrompt="1"/>
          </p:nvPr>
        </p:nvSpPr>
        <p:spPr>
          <a:xfrm>
            <a:off x="845634" y="3297282"/>
            <a:ext cx="1741877" cy="741845"/>
          </a:xfrm>
          <a:prstGeom prst="rect">
            <a:avLst/>
          </a:prstGeom>
        </p:spPr>
        <p:txBody>
          <a:bodyPr/>
          <a:lstStyle>
            <a:lvl1pPr marL="0" indent="0" algn="ctr">
              <a:buNone/>
              <a:defRPr sz="1250">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23" name="Text Placeholder 20">
            <a:extLst>
              <a:ext uri="{FF2B5EF4-FFF2-40B4-BE49-F238E27FC236}">
                <a16:creationId xmlns:a16="http://schemas.microsoft.com/office/drawing/2014/main" id="{A7D0B4B1-23D8-F343-AD89-43ED75A6384E}"/>
              </a:ext>
            </a:extLst>
          </p:cNvPr>
          <p:cNvSpPr>
            <a:spLocks noGrp="1"/>
          </p:cNvSpPr>
          <p:nvPr>
            <p:ph type="body" sz="quarter" idx="17" hasCustomPrompt="1"/>
          </p:nvPr>
        </p:nvSpPr>
        <p:spPr>
          <a:xfrm>
            <a:off x="3640869" y="2895936"/>
            <a:ext cx="1741877" cy="300038"/>
          </a:xfrm>
          <a:prstGeom prst="rect">
            <a:avLst/>
          </a:prstGeom>
        </p:spPr>
        <p:txBody>
          <a:bodyPr/>
          <a:lstStyle>
            <a:lvl1pPr marL="0" indent="0" algn="ctr">
              <a:buNone/>
              <a:defRPr sz="1600" b="1">
                <a:solidFill>
                  <a:schemeClr val="bg1"/>
                </a:solidFill>
                <a:latin typeface="Arial" panose="020B0604020202020204" pitchFamily="34" charset="0"/>
                <a:cs typeface="Arial" panose="020B0604020202020204" pitchFamily="34" charset="0"/>
              </a:defRPr>
            </a:lvl1pPr>
            <a:lvl2pPr marL="457200" indent="0" algn="ctr">
              <a:buNone/>
              <a:defRPr sz="1600">
                <a:latin typeface="Arial" panose="020B0604020202020204" pitchFamily="34" charset="0"/>
                <a:cs typeface="Arial" panose="020B0604020202020204" pitchFamily="34" charset="0"/>
              </a:defRPr>
            </a:lvl2pPr>
            <a:lvl3pPr marL="914400" indent="0" algn="ctr">
              <a:buNone/>
              <a:defRPr sz="1600">
                <a:latin typeface="Arial" panose="020B0604020202020204" pitchFamily="34" charset="0"/>
                <a:cs typeface="Arial" panose="020B0604020202020204" pitchFamily="34" charset="0"/>
              </a:defRPr>
            </a:lvl3pPr>
            <a:lvl4pPr marL="1371600" indent="0" algn="ctr">
              <a:buNone/>
              <a:defRPr sz="1600">
                <a:latin typeface="Arial" panose="020B0604020202020204" pitchFamily="34" charset="0"/>
                <a:cs typeface="Arial" panose="020B0604020202020204" pitchFamily="34" charset="0"/>
              </a:defRPr>
            </a:lvl4pPr>
            <a:lvl5pPr marL="1828800" indent="0" algn="ctr">
              <a:buNone/>
              <a:defRPr sz="1600">
                <a:latin typeface="Arial" panose="020B0604020202020204" pitchFamily="34" charset="0"/>
                <a:cs typeface="Arial" panose="020B0604020202020204" pitchFamily="34" charset="0"/>
              </a:defRPr>
            </a:lvl5pPr>
          </a:lstStyle>
          <a:p>
            <a:pPr lvl="0"/>
            <a:r>
              <a:rPr lang="en-US"/>
              <a:t>YOUR TITLE</a:t>
            </a:r>
            <a:endParaRPr lang="en-GB"/>
          </a:p>
        </p:txBody>
      </p:sp>
      <p:sp>
        <p:nvSpPr>
          <p:cNvPr id="24" name="Text Placeholder 39">
            <a:extLst>
              <a:ext uri="{FF2B5EF4-FFF2-40B4-BE49-F238E27FC236}">
                <a16:creationId xmlns:a16="http://schemas.microsoft.com/office/drawing/2014/main" id="{A125AC5E-2023-0F3E-8461-E7142622B7EE}"/>
              </a:ext>
            </a:extLst>
          </p:cNvPr>
          <p:cNvSpPr>
            <a:spLocks noGrp="1"/>
          </p:cNvSpPr>
          <p:nvPr>
            <p:ph type="body" sz="quarter" idx="18" hasCustomPrompt="1"/>
          </p:nvPr>
        </p:nvSpPr>
        <p:spPr>
          <a:xfrm>
            <a:off x="3640868" y="3297282"/>
            <a:ext cx="1741877" cy="741845"/>
          </a:xfrm>
          <a:prstGeom prst="rect">
            <a:avLst/>
          </a:prstGeom>
        </p:spPr>
        <p:txBody>
          <a:bodyPr/>
          <a:lstStyle>
            <a:lvl1pPr marL="0" indent="0" algn="ctr">
              <a:buNone/>
              <a:defRPr sz="1250">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25" name="Text Placeholder 20">
            <a:extLst>
              <a:ext uri="{FF2B5EF4-FFF2-40B4-BE49-F238E27FC236}">
                <a16:creationId xmlns:a16="http://schemas.microsoft.com/office/drawing/2014/main" id="{0DF90B94-43B3-2D0A-2B42-D52C0A343265}"/>
              </a:ext>
            </a:extLst>
          </p:cNvPr>
          <p:cNvSpPr>
            <a:spLocks noGrp="1"/>
          </p:cNvSpPr>
          <p:nvPr>
            <p:ph type="body" sz="quarter" idx="19" hasCustomPrompt="1"/>
          </p:nvPr>
        </p:nvSpPr>
        <p:spPr>
          <a:xfrm>
            <a:off x="845634" y="4565138"/>
            <a:ext cx="1741877" cy="300038"/>
          </a:xfrm>
          <a:prstGeom prst="rect">
            <a:avLst/>
          </a:prstGeom>
        </p:spPr>
        <p:txBody>
          <a:bodyPr/>
          <a:lstStyle>
            <a:lvl1pPr marL="0" indent="0" algn="ctr">
              <a:buNone/>
              <a:defRPr sz="1600" b="1">
                <a:solidFill>
                  <a:schemeClr val="bg1"/>
                </a:solidFill>
                <a:latin typeface="Arial" panose="020B0604020202020204" pitchFamily="34" charset="0"/>
                <a:cs typeface="Arial" panose="020B0604020202020204" pitchFamily="34" charset="0"/>
              </a:defRPr>
            </a:lvl1pPr>
            <a:lvl2pPr marL="457200" indent="0" algn="ctr">
              <a:buNone/>
              <a:defRPr sz="1600">
                <a:latin typeface="Arial" panose="020B0604020202020204" pitchFamily="34" charset="0"/>
                <a:cs typeface="Arial" panose="020B0604020202020204" pitchFamily="34" charset="0"/>
              </a:defRPr>
            </a:lvl2pPr>
            <a:lvl3pPr marL="914400" indent="0" algn="ctr">
              <a:buNone/>
              <a:defRPr sz="1600">
                <a:latin typeface="Arial" panose="020B0604020202020204" pitchFamily="34" charset="0"/>
                <a:cs typeface="Arial" panose="020B0604020202020204" pitchFamily="34" charset="0"/>
              </a:defRPr>
            </a:lvl3pPr>
            <a:lvl4pPr marL="1371600" indent="0" algn="ctr">
              <a:buNone/>
              <a:defRPr sz="1600">
                <a:latin typeface="Arial" panose="020B0604020202020204" pitchFamily="34" charset="0"/>
                <a:cs typeface="Arial" panose="020B0604020202020204" pitchFamily="34" charset="0"/>
              </a:defRPr>
            </a:lvl4pPr>
            <a:lvl5pPr marL="1828800" indent="0" algn="ctr">
              <a:buNone/>
              <a:defRPr sz="1600">
                <a:latin typeface="Arial" panose="020B0604020202020204" pitchFamily="34" charset="0"/>
                <a:cs typeface="Arial" panose="020B0604020202020204" pitchFamily="34" charset="0"/>
              </a:defRPr>
            </a:lvl5pPr>
          </a:lstStyle>
          <a:p>
            <a:pPr lvl="0"/>
            <a:r>
              <a:rPr lang="en-US"/>
              <a:t>YOUR TITLE</a:t>
            </a:r>
            <a:endParaRPr lang="en-GB"/>
          </a:p>
        </p:txBody>
      </p:sp>
      <p:sp>
        <p:nvSpPr>
          <p:cNvPr id="26" name="Text Placeholder 39">
            <a:extLst>
              <a:ext uri="{FF2B5EF4-FFF2-40B4-BE49-F238E27FC236}">
                <a16:creationId xmlns:a16="http://schemas.microsoft.com/office/drawing/2014/main" id="{961C99D3-26C6-2861-67D7-99D1115F1FCE}"/>
              </a:ext>
            </a:extLst>
          </p:cNvPr>
          <p:cNvSpPr>
            <a:spLocks noGrp="1"/>
          </p:cNvSpPr>
          <p:nvPr>
            <p:ph type="body" sz="quarter" idx="20" hasCustomPrompt="1"/>
          </p:nvPr>
        </p:nvSpPr>
        <p:spPr>
          <a:xfrm>
            <a:off x="845634" y="4961960"/>
            <a:ext cx="1741877" cy="741845"/>
          </a:xfrm>
          <a:prstGeom prst="rect">
            <a:avLst/>
          </a:prstGeom>
        </p:spPr>
        <p:txBody>
          <a:bodyPr/>
          <a:lstStyle>
            <a:lvl1pPr marL="0" indent="0" algn="ctr">
              <a:buNone/>
              <a:defRPr sz="1250">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27" name="Text Placeholder 20">
            <a:extLst>
              <a:ext uri="{FF2B5EF4-FFF2-40B4-BE49-F238E27FC236}">
                <a16:creationId xmlns:a16="http://schemas.microsoft.com/office/drawing/2014/main" id="{112168C2-A1C4-F4F2-D545-01BE38823F56}"/>
              </a:ext>
            </a:extLst>
          </p:cNvPr>
          <p:cNvSpPr>
            <a:spLocks noGrp="1"/>
          </p:cNvSpPr>
          <p:nvPr>
            <p:ph type="body" sz="quarter" idx="21" hasCustomPrompt="1"/>
          </p:nvPr>
        </p:nvSpPr>
        <p:spPr>
          <a:xfrm>
            <a:off x="3640868" y="4561155"/>
            <a:ext cx="1741877" cy="300038"/>
          </a:xfrm>
          <a:prstGeom prst="rect">
            <a:avLst/>
          </a:prstGeom>
        </p:spPr>
        <p:txBody>
          <a:bodyPr/>
          <a:lstStyle>
            <a:lvl1pPr marL="0" indent="0" algn="ctr">
              <a:buNone/>
              <a:defRPr sz="1600" b="1">
                <a:solidFill>
                  <a:schemeClr val="bg1"/>
                </a:solidFill>
                <a:latin typeface="Arial" panose="020B0604020202020204" pitchFamily="34" charset="0"/>
                <a:cs typeface="Arial" panose="020B0604020202020204" pitchFamily="34" charset="0"/>
              </a:defRPr>
            </a:lvl1pPr>
            <a:lvl2pPr marL="457200" indent="0" algn="ctr">
              <a:buNone/>
              <a:defRPr sz="1600">
                <a:latin typeface="Arial" panose="020B0604020202020204" pitchFamily="34" charset="0"/>
                <a:cs typeface="Arial" panose="020B0604020202020204" pitchFamily="34" charset="0"/>
              </a:defRPr>
            </a:lvl2pPr>
            <a:lvl3pPr marL="914400" indent="0" algn="ctr">
              <a:buNone/>
              <a:defRPr sz="1600">
                <a:latin typeface="Arial" panose="020B0604020202020204" pitchFamily="34" charset="0"/>
                <a:cs typeface="Arial" panose="020B0604020202020204" pitchFamily="34" charset="0"/>
              </a:defRPr>
            </a:lvl3pPr>
            <a:lvl4pPr marL="1371600" indent="0" algn="ctr">
              <a:buNone/>
              <a:defRPr sz="1600">
                <a:latin typeface="Arial" panose="020B0604020202020204" pitchFamily="34" charset="0"/>
                <a:cs typeface="Arial" panose="020B0604020202020204" pitchFamily="34" charset="0"/>
              </a:defRPr>
            </a:lvl4pPr>
            <a:lvl5pPr marL="1828800" indent="0" algn="ctr">
              <a:buNone/>
              <a:defRPr sz="1600">
                <a:latin typeface="Arial" panose="020B0604020202020204" pitchFamily="34" charset="0"/>
                <a:cs typeface="Arial" panose="020B0604020202020204" pitchFamily="34" charset="0"/>
              </a:defRPr>
            </a:lvl5pPr>
          </a:lstStyle>
          <a:p>
            <a:pPr lvl="0"/>
            <a:r>
              <a:rPr lang="en-US"/>
              <a:t>YOUR TITLE</a:t>
            </a:r>
            <a:endParaRPr lang="en-GB"/>
          </a:p>
        </p:txBody>
      </p:sp>
      <p:sp>
        <p:nvSpPr>
          <p:cNvPr id="28" name="Text Placeholder 39">
            <a:extLst>
              <a:ext uri="{FF2B5EF4-FFF2-40B4-BE49-F238E27FC236}">
                <a16:creationId xmlns:a16="http://schemas.microsoft.com/office/drawing/2014/main" id="{05EAA346-E288-3DAF-BEDB-81A51B6E991F}"/>
              </a:ext>
            </a:extLst>
          </p:cNvPr>
          <p:cNvSpPr>
            <a:spLocks noGrp="1"/>
          </p:cNvSpPr>
          <p:nvPr>
            <p:ph type="body" sz="quarter" idx="22" hasCustomPrompt="1"/>
          </p:nvPr>
        </p:nvSpPr>
        <p:spPr>
          <a:xfrm>
            <a:off x="3640868" y="4957977"/>
            <a:ext cx="1741877" cy="741845"/>
          </a:xfrm>
          <a:prstGeom prst="rect">
            <a:avLst/>
          </a:prstGeom>
        </p:spPr>
        <p:txBody>
          <a:bodyPr/>
          <a:lstStyle>
            <a:lvl1pPr marL="0" indent="0" algn="ctr">
              <a:buNone/>
              <a:defRPr sz="1250">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8" name="Content Placeholder 7">
            <a:extLst>
              <a:ext uri="{FF2B5EF4-FFF2-40B4-BE49-F238E27FC236}">
                <a16:creationId xmlns:a16="http://schemas.microsoft.com/office/drawing/2014/main" id="{26F1AA7C-682D-C758-9D40-20C59C4FB032}"/>
              </a:ext>
            </a:extLst>
          </p:cNvPr>
          <p:cNvSpPr>
            <a:spLocks noGrp="1"/>
          </p:cNvSpPr>
          <p:nvPr>
            <p:ph sz="quarter" idx="23" hasCustomPrompt="1"/>
          </p:nvPr>
        </p:nvSpPr>
        <p:spPr>
          <a:xfrm>
            <a:off x="7851913" y="2255668"/>
            <a:ext cx="3125788" cy="1009650"/>
          </a:xfrm>
          <a:prstGeom prst="rect">
            <a:avLst/>
          </a:prstGeom>
        </p:spPr>
        <p:txBody>
          <a:bodyPr/>
          <a:lstStyle>
            <a:lvl1pPr marL="0" indent="0">
              <a:buNone/>
              <a:defRPr sz="1100">
                <a:latin typeface="Arial" panose="020B0604020202020204" pitchFamily="34" charset="0"/>
                <a:cs typeface="Arial" panose="020B0604020202020204" pitchFamily="34" charset="0"/>
              </a:defRPr>
            </a:lvl1pPr>
          </a:lstStyle>
          <a:p>
            <a:pPr lvl="0"/>
            <a:r>
              <a:rPr lang="en-GB"/>
              <a:t>Chart</a:t>
            </a:r>
          </a:p>
        </p:txBody>
      </p:sp>
    </p:spTree>
    <p:extLst>
      <p:ext uri="{BB962C8B-B14F-4D97-AF65-F5344CB8AC3E}">
        <p14:creationId xmlns:p14="http://schemas.microsoft.com/office/powerpoint/2010/main" val="3589979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42" name="Text Placeholder 30">
            <a:extLst>
              <a:ext uri="{FF2B5EF4-FFF2-40B4-BE49-F238E27FC236}">
                <a16:creationId xmlns:a16="http://schemas.microsoft.com/office/drawing/2014/main" id="{A9F43FE6-BD42-E682-414F-DDE79341F01C}"/>
              </a:ext>
            </a:extLst>
          </p:cNvPr>
          <p:cNvSpPr>
            <a:spLocks noGrp="1"/>
          </p:cNvSpPr>
          <p:nvPr>
            <p:ph type="body" sz="quarter" idx="17" hasCustomPrompt="1"/>
          </p:nvPr>
        </p:nvSpPr>
        <p:spPr>
          <a:xfrm>
            <a:off x="1739660" y="3474767"/>
            <a:ext cx="1216025" cy="338554"/>
          </a:xfrm>
          <a:prstGeom prst="rect">
            <a:avLst/>
          </a:prstGeom>
        </p:spPr>
        <p:txBody>
          <a:bodyPr/>
          <a:lstStyle>
            <a:lvl1pPr marL="0" indent="0" algn="r">
              <a:buNone/>
              <a:defRPr sz="1600" b="1">
                <a:latin typeface="Arial" panose="020B0604020202020204" pitchFamily="34" charset="0"/>
                <a:cs typeface="Arial" panose="020B0604020202020204" pitchFamily="34" charset="0"/>
              </a:defRPr>
            </a:lvl1pPr>
            <a:lvl2pPr algn="r">
              <a:defRPr sz="1600" b="1">
                <a:latin typeface="Arial" panose="020B0604020202020204" pitchFamily="34" charset="0"/>
                <a:cs typeface="Arial" panose="020B0604020202020204" pitchFamily="34" charset="0"/>
              </a:defRPr>
            </a:lvl2pPr>
            <a:lvl3pPr algn="r">
              <a:defRPr sz="1600" b="1">
                <a:latin typeface="Arial" panose="020B0604020202020204" pitchFamily="34" charset="0"/>
                <a:cs typeface="Arial" panose="020B0604020202020204" pitchFamily="34" charset="0"/>
              </a:defRPr>
            </a:lvl3pPr>
            <a:lvl4pPr algn="r">
              <a:defRPr sz="1600" b="1">
                <a:latin typeface="Arial" panose="020B0604020202020204" pitchFamily="34" charset="0"/>
                <a:cs typeface="Arial" panose="020B0604020202020204" pitchFamily="34" charset="0"/>
              </a:defRPr>
            </a:lvl4pPr>
            <a:lvl5pPr algn="r">
              <a:defRPr sz="1600" b="1">
                <a:latin typeface="Arial" panose="020B0604020202020204" pitchFamily="34" charset="0"/>
                <a:cs typeface="Arial" panose="020B0604020202020204" pitchFamily="34" charset="0"/>
              </a:defRPr>
            </a:lvl5pPr>
          </a:lstStyle>
          <a:p>
            <a:pPr lvl="0"/>
            <a:r>
              <a:rPr lang="en-GB"/>
              <a:t>Title</a:t>
            </a:r>
          </a:p>
        </p:txBody>
      </p:sp>
      <p:sp>
        <p:nvSpPr>
          <p:cNvPr id="43" name="Text Placeholder 39">
            <a:extLst>
              <a:ext uri="{FF2B5EF4-FFF2-40B4-BE49-F238E27FC236}">
                <a16:creationId xmlns:a16="http://schemas.microsoft.com/office/drawing/2014/main" id="{2A928B81-0F34-C707-A4AA-2FFF45B9386B}"/>
              </a:ext>
            </a:extLst>
          </p:cNvPr>
          <p:cNvSpPr>
            <a:spLocks noGrp="1"/>
          </p:cNvSpPr>
          <p:nvPr>
            <p:ph type="body" sz="quarter" idx="18" hasCustomPrompt="1"/>
          </p:nvPr>
        </p:nvSpPr>
        <p:spPr>
          <a:xfrm>
            <a:off x="660961" y="3855682"/>
            <a:ext cx="2294722" cy="404812"/>
          </a:xfrm>
          <a:prstGeom prst="rect">
            <a:avLst/>
          </a:prstGeom>
        </p:spPr>
        <p:txBody>
          <a:bodyPr/>
          <a:lstStyle>
            <a:lvl1pPr marL="0" indent="0" algn="r">
              <a:buNone/>
              <a:defRPr sz="1250">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34" name="Text Placeholder 30">
            <a:extLst>
              <a:ext uri="{FF2B5EF4-FFF2-40B4-BE49-F238E27FC236}">
                <a16:creationId xmlns:a16="http://schemas.microsoft.com/office/drawing/2014/main" id="{8BD4EC37-889A-66FB-B6E1-C98CB2C16E66}"/>
              </a:ext>
            </a:extLst>
          </p:cNvPr>
          <p:cNvSpPr>
            <a:spLocks noGrp="1"/>
          </p:cNvSpPr>
          <p:nvPr>
            <p:ph type="body" sz="quarter" idx="13" hasCustomPrompt="1"/>
          </p:nvPr>
        </p:nvSpPr>
        <p:spPr>
          <a:xfrm>
            <a:off x="9236315" y="1656854"/>
            <a:ext cx="1216025" cy="338554"/>
          </a:xfrm>
          <a:prstGeom prst="rect">
            <a:avLst/>
          </a:prstGeom>
        </p:spPr>
        <p:txBody>
          <a:bodyPr/>
          <a:lstStyle>
            <a:lvl1pPr marL="0" indent="0" algn="l">
              <a:buNone/>
              <a:defRPr sz="1600" b="1">
                <a:latin typeface="Arial" panose="020B0604020202020204" pitchFamily="34" charset="0"/>
                <a:cs typeface="Arial" panose="020B0604020202020204" pitchFamily="34" charset="0"/>
              </a:defRPr>
            </a:lvl1pPr>
            <a:lvl2pPr algn="r">
              <a:defRPr sz="1600" b="1">
                <a:latin typeface="Arial" panose="020B0604020202020204" pitchFamily="34" charset="0"/>
                <a:cs typeface="Arial" panose="020B0604020202020204" pitchFamily="34" charset="0"/>
              </a:defRPr>
            </a:lvl2pPr>
            <a:lvl3pPr algn="r">
              <a:defRPr sz="1600" b="1">
                <a:latin typeface="Arial" panose="020B0604020202020204" pitchFamily="34" charset="0"/>
                <a:cs typeface="Arial" panose="020B0604020202020204" pitchFamily="34" charset="0"/>
              </a:defRPr>
            </a:lvl3pPr>
            <a:lvl4pPr algn="r">
              <a:defRPr sz="1600" b="1">
                <a:latin typeface="Arial" panose="020B0604020202020204" pitchFamily="34" charset="0"/>
                <a:cs typeface="Arial" panose="020B0604020202020204" pitchFamily="34" charset="0"/>
              </a:defRPr>
            </a:lvl4pPr>
            <a:lvl5pPr algn="r">
              <a:defRPr sz="1600" b="1">
                <a:latin typeface="Arial" panose="020B0604020202020204" pitchFamily="34" charset="0"/>
                <a:cs typeface="Arial" panose="020B0604020202020204" pitchFamily="34" charset="0"/>
              </a:defRPr>
            </a:lvl5pPr>
          </a:lstStyle>
          <a:p>
            <a:pPr lvl="0"/>
            <a:r>
              <a:rPr lang="en-GB"/>
              <a:t>Title</a:t>
            </a:r>
          </a:p>
        </p:txBody>
      </p:sp>
      <p:graphicFrame>
        <p:nvGraphicFramePr>
          <p:cNvPr id="3" name="Chart 2">
            <a:extLst>
              <a:ext uri="{FF2B5EF4-FFF2-40B4-BE49-F238E27FC236}">
                <a16:creationId xmlns:a16="http://schemas.microsoft.com/office/drawing/2014/main" id="{4D1DC071-A8E4-1826-CADC-EEB241939E32}"/>
              </a:ext>
            </a:extLst>
          </p:cNvPr>
          <p:cNvGraphicFramePr/>
          <p:nvPr userDrawn="1">
            <p:extLst>
              <p:ext uri="{D42A27DB-BD31-4B8C-83A1-F6EECF244321}">
                <p14:modId xmlns:p14="http://schemas.microsoft.com/office/powerpoint/2010/main" val="3473535645"/>
              </p:ext>
            </p:extLst>
          </p:nvPr>
        </p:nvGraphicFramePr>
        <p:xfrm>
          <a:off x="3743866" y="1423555"/>
          <a:ext cx="4704268" cy="4689635"/>
        </p:xfrm>
        <a:graphic>
          <a:graphicData uri="http://schemas.openxmlformats.org/drawingml/2006/chart">
            <c:chart xmlns:c="http://schemas.openxmlformats.org/drawingml/2006/chart" xmlns:r="http://schemas.openxmlformats.org/officeDocument/2006/relationships" r:id="rId2"/>
          </a:graphicData>
        </a:graphic>
      </p:graphicFrame>
      <p:sp>
        <p:nvSpPr>
          <p:cNvPr id="4" name="Donut 4">
            <a:extLst>
              <a:ext uri="{FF2B5EF4-FFF2-40B4-BE49-F238E27FC236}">
                <a16:creationId xmlns:a16="http://schemas.microsoft.com/office/drawing/2014/main" id="{4DB04C1D-8975-C61B-8881-A7AD3BB45772}"/>
              </a:ext>
            </a:extLst>
          </p:cNvPr>
          <p:cNvSpPr/>
          <p:nvPr userDrawn="1"/>
        </p:nvSpPr>
        <p:spPr>
          <a:xfrm>
            <a:off x="4313565" y="1985938"/>
            <a:ext cx="3564869" cy="3564869"/>
          </a:xfrm>
          <a:prstGeom prst="donut">
            <a:avLst>
              <a:gd name="adj" fmla="val 8482"/>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cxnSp>
        <p:nvCxnSpPr>
          <p:cNvPr id="17" name="Straight Connector 16">
            <a:extLst>
              <a:ext uri="{FF2B5EF4-FFF2-40B4-BE49-F238E27FC236}">
                <a16:creationId xmlns:a16="http://schemas.microsoft.com/office/drawing/2014/main" id="{B04699AC-C10F-2E22-3566-D05266FC6BF4}"/>
              </a:ext>
            </a:extLst>
          </p:cNvPr>
          <p:cNvCxnSpPr/>
          <p:nvPr userDrawn="1"/>
        </p:nvCxnSpPr>
        <p:spPr>
          <a:xfrm>
            <a:off x="3140204" y="1804087"/>
            <a:ext cx="951471"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DF83647F-41AE-3189-E16D-296BBE09D78A}"/>
              </a:ext>
            </a:extLst>
          </p:cNvPr>
          <p:cNvCxnSpPr>
            <a:cxnSpLocks/>
          </p:cNvCxnSpPr>
          <p:nvPr userDrawn="1"/>
        </p:nvCxnSpPr>
        <p:spPr>
          <a:xfrm>
            <a:off x="4091674" y="1804087"/>
            <a:ext cx="703855" cy="481914"/>
          </a:xfrm>
          <a:prstGeom prst="line">
            <a:avLst/>
          </a:prstGeom>
          <a:ln w="38100"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ECC9546E-A1F1-63D0-0724-4F504FCFB81B}"/>
              </a:ext>
            </a:extLst>
          </p:cNvPr>
          <p:cNvCxnSpPr>
            <a:cxnSpLocks/>
          </p:cNvCxnSpPr>
          <p:nvPr userDrawn="1"/>
        </p:nvCxnSpPr>
        <p:spPr>
          <a:xfrm>
            <a:off x="3140204" y="3598767"/>
            <a:ext cx="439075"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CF35F849-DCEF-EF65-0447-444212C24FD5}"/>
              </a:ext>
            </a:extLst>
          </p:cNvPr>
          <p:cNvCxnSpPr>
            <a:cxnSpLocks/>
          </p:cNvCxnSpPr>
          <p:nvPr userDrawn="1"/>
        </p:nvCxnSpPr>
        <p:spPr>
          <a:xfrm>
            <a:off x="3579278" y="3598767"/>
            <a:ext cx="669414" cy="918642"/>
          </a:xfrm>
          <a:prstGeom prst="line">
            <a:avLst/>
          </a:prstGeom>
          <a:ln w="38100"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88BF02D4-1E5E-BDF4-598E-F30A427BB80D}"/>
              </a:ext>
            </a:extLst>
          </p:cNvPr>
          <p:cNvCxnSpPr>
            <a:cxnSpLocks/>
          </p:cNvCxnSpPr>
          <p:nvPr userDrawn="1"/>
        </p:nvCxnSpPr>
        <p:spPr>
          <a:xfrm>
            <a:off x="3140204" y="5345681"/>
            <a:ext cx="1108489"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C8CF798F-C1A5-C3CA-4247-C498F076C0F0}"/>
              </a:ext>
            </a:extLst>
          </p:cNvPr>
          <p:cNvCxnSpPr>
            <a:cxnSpLocks/>
          </p:cNvCxnSpPr>
          <p:nvPr userDrawn="1"/>
        </p:nvCxnSpPr>
        <p:spPr>
          <a:xfrm>
            <a:off x="4248692" y="5345681"/>
            <a:ext cx="1205176" cy="347923"/>
          </a:xfrm>
          <a:prstGeom prst="line">
            <a:avLst/>
          </a:prstGeom>
          <a:ln w="38100"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A2DFCCD-7D96-3BD9-9216-B9ADB30C031C}"/>
              </a:ext>
            </a:extLst>
          </p:cNvPr>
          <p:cNvCxnSpPr/>
          <p:nvPr userDrawn="1"/>
        </p:nvCxnSpPr>
        <p:spPr>
          <a:xfrm flipH="1">
            <a:off x="8100190" y="1804087"/>
            <a:ext cx="951375"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8A0FCD3-471C-F3EA-8952-79786CFF011F}"/>
              </a:ext>
            </a:extLst>
          </p:cNvPr>
          <p:cNvCxnSpPr>
            <a:cxnSpLocks/>
          </p:cNvCxnSpPr>
          <p:nvPr userDrawn="1"/>
        </p:nvCxnSpPr>
        <p:spPr>
          <a:xfrm flipH="1">
            <a:off x="6923088" y="1804087"/>
            <a:ext cx="1177104" cy="173180"/>
          </a:xfrm>
          <a:prstGeom prst="line">
            <a:avLst/>
          </a:prstGeom>
          <a:ln w="38100"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C723778C-2EBC-A45C-12BA-62775679461A}"/>
              </a:ext>
            </a:extLst>
          </p:cNvPr>
          <p:cNvCxnSpPr>
            <a:cxnSpLocks/>
          </p:cNvCxnSpPr>
          <p:nvPr userDrawn="1"/>
        </p:nvCxnSpPr>
        <p:spPr>
          <a:xfrm flipH="1">
            <a:off x="8612535" y="3598767"/>
            <a:ext cx="439031"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58AA7BA4-B554-9E0E-4603-8303F3C17631}"/>
              </a:ext>
            </a:extLst>
          </p:cNvPr>
          <p:cNvCxnSpPr>
            <a:cxnSpLocks/>
          </p:cNvCxnSpPr>
          <p:nvPr userDrawn="1"/>
        </p:nvCxnSpPr>
        <p:spPr>
          <a:xfrm flipH="1" flipV="1">
            <a:off x="7943188" y="3139447"/>
            <a:ext cx="669347" cy="459320"/>
          </a:xfrm>
          <a:prstGeom prst="line">
            <a:avLst/>
          </a:prstGeom>
          <a:ln w="38100"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FC11ABCC-F008-EEDC-8551-C53B983607D2}"/>
              </a:ext>
            </a:extLst>
          </p:cNvPr>
          <p:cNvCxnSpPr>
            <a:cxnSpLocks/>
          </p:cNvCxnSpPr>
          <p:nvPr userDrawn="1"/>
        </p:nvCxnSpPr>
        <p:spPr>
          <a:xfrm flipH="1">
            <a:off x="7943188" y="5345681"/>
            <a:ext cx="1108377" cy="0"/>
          </a:xfrm>
          <a:prstGeom prst="line">
            <a:avLst/>
          </a:prstGeom>
          <a:ln w="38100" cap="rnd">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E179D895-FE77-DFE0-8138-8B8A21C5639C}"/>
              </a:ext>
            </a:extLst>
          </p:cNvPr>
          <p:cNvCxnSpPr>
            <a:cxnSpLocks/>
          </p:cNvCxnSpPr>
          <p:nvPr userDrawn="1"/>
        </p:nvCxnSpPr>
        <p:spPr>
          <a:xfrm flipH="1" flipV="1">
            <a:off x="7511639" y="5210780"/>
            <a:ext cx="431549" cy="134901"/>
          </a:xfrm>
          <a:prstGeom prst="line">
            <a:avLst/>
          </a:prstGeom>
          <a:ln w="38100" cap="rnd">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0" name="Title 1">
            <a:extLst>
              <a:ext uri="{FF2B5EF4-FFF2-40B4-BE49-F238E27FC236}">
                <a16:creationId xmlns:a16="http://schemas.microsoft.com/office/drawing/2014/main" id="{4FFA3122-B2F2-95CE-E1A2-5A8368EBA982}"/>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Chart</a:t>
            </a:r>
          </a:p>
        </p:txBody>
      </p:sp>
      <p:sp>
        <p:nvSpPr>
          <p:cNvPr id="31" name="Text Placeholder 30">
            <a:extLst>
              <a:ext uri="{FF2B5EF4-FFF2-40B4-BE49-F238E27FC236}">
                <a16:creationId xmlns:a16="http://schemas.microsoft.com/office/drawing/2014/main" id="{ECC5C795-42AF-61A2-ABCA-02FB2BF11485}"/>
              </a:ext>
            </a:extLst>
          </p:cNvPr>
          <p:cNvSpPr>
            <a:spLocks noGrp="1"/>
          </p:cNvSpPr>
          <p:nvPr>
            <p:ph type="body" sz="quarter" idx="10" hasCustomPrompt="1"/>
          </p:nvPr>
        </p:nvSpPr>
        <p:spPr>
          <a:xfrm>
            <a:off x="1739660" y="1674055"/>
            <a:ext cx="1216025" cy="338554"/>
          </a:xfrm>
          <a:prstGeom prst="rect">
            <a:avLst/>
          </a:prstGeom>
        </p:spPr>
        <p:txBody>
          <a:bodyPr/>
          <a:lstStyle>
            <a:lvl1pPr marL="0" indent="0" algn="r">
              <a:buNone/>
              <a:defRPr sz="1600" b="1">
                <a:latin typeface="Arial" panose="020B0604020202020204" pitchFamily="34" charset="0"/>
                <a:cs typeface="Arial" panose="020B0604020202020204" pitchFamily="34" charset="0"/>
              </a:defRPr>
            </a:lvl1pPr>
            <a:lvl2pPr algn="r">
              <a:defRPr sz="1600" b="1">
                <a:latin typeface="Arial" panose="020B0604020202020204" pitchFamily="34" charset="0"/>
                <a:cs typeface="Arial" panose="020B0604020202020204" pitchFamily="34" charset="0"/>
              </a:defRPr>
            </a:lvl2pPr>
            <a:lvl3pPr algn="r">
              <a:defRPr sz="1600" b="1">
                <a:latin typeface="Arial" panose="020B0604020202020204" pitchFamily="34" charset="0"/>
                <a:cs typeface="Arial" panose="020B0604020202020204" pitchFamily="34" charset="0"/>
              </a:defRPr>
            </a:lvl3pPr>
            <a:lvl4pPr algn="r">
              <a:defRPr sz="1600" b="1">
                <a:latin typeface="Arial" panose="020B0604020202020204" pitchFamily="34" charset="0"/>
                <a:cs typeface="Arial" panose="020B0604020202020204" pitchFamily="34" charset="0"/>
              </a:defRPr>
            </a:lvl4pPr>
            <a:lvl5pPr algn="r">
              <a:defRPr sz="1600" b="1">
                <a:latin typeface="Arial" panose="020B0604020202020204" pitchFamily="34" charset="0"/>
                <a:cs typeface="Arial" panose="020B0604020202020204" pitchFamily="34" charset="0"/>
              </a:defRPr>
            </a:lvl5pPr>
          </a:lstStyle>
          <a:p>
            <a:pPr lvl="0"/>
            <a:r>
              <a:rPr lang="en-GB"/>
              <a:t>Title</a:t>
            </a:r>
          </a:p>
        </p:txBody>
      </p:sp>
      <p:sp>
        <p:nvSpPr>
          <p:cNvPr id="40" name="Text Placeholder 39">
            <a:extLst>
              <a:ext uri="{FF2B5EF4-FFF2-40B4-BE49-F238E27FC236}">
                <a16:creationId xmlns:a16="http://schemas.microsoft.com/office/drawing/2014/main" id="{063F160F-0827-C5ED-F80D-372EB1F4A618}"/>
              </a:ext>
            </a:extLst>
          </p:cNvPr>
          <p:cNvSpPr>
            <a:spLocks noGrp="1"/>
          </p:cNvSpPr>
          <p:nvPr>
            <p:ph type="body" sz="quarter" idx="16" hasCustomPrompt="1"/>
          </p:nvPr>
        </p:nvSpPr>
        <p:spPr>
          <a:xfrm>
            <a:off x="660961" y="2054970"/>
            <a:ext cx="2294722" cy="404812"/>
          </a:xfrm>
          <a:prstGeom prst="rect">
            <a:avLst/>
          </a:prstGeom>
        </p:spPr>
        <p:txBody>
          <a:bodyPr/>
          <a:lstStyle>
            <a:lvl1pPr marL="0" indent="0" algn="r">
              <a:buNone/>
              <a:defRPr sz="1250">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44" name="Text Placeholder 30">
            <a:extLst>
              <a:ext uri="{FF2B5EF4-FFF2-40B4-BE49-F238E27FC236}">
                <a16:creationId xmlns:a16="http://schemas.microsoft.com/office/drawing/2014/main" id="{E73BBCB4-E9EF-9951-619F-265045AFEAC5}"/>
              </a:ext>
            </a:extLst>
          </p:cNvPr>
          <p:cNvSpPr>
            <a:spLocks noGrp="1"/>
          </p:cNvSpPr>
          <p:nvPr>
            <p:ph type="body" sz="quarter" idx="19" hasCustomPrompt="1"/>
          </p:nvPr>
        </p:nvSpPr>
        <p:spPr>
          <a:xfrm>
            <a:off x="1739658" y="5201544"/>
            <a:ext cx="1216025" cy="338554"/>
          </a:xfrm>
          <a:prstGeom prst="rect">
            <a:avLst/>
          </a:prstGeom>
        </p:spPr>
        <p:txBody>
          <a:bodyPr/>
          <a:lstStyle>
            <a:lvl1pPr marL="0" indent="0" algn="r">
              <a:buNone/>
              <a:defRPr sz="1600" b="1">
                <a:latin typeface="Arial" panose="020B0604020202020204" pitchFamily="34" charset="0"/>
                <a:cs typeface="Arial" panose="020B0604020202020204" pitchFamily="34" charset="0"/>
              </a:defRPr>
            </a:lvl1pPr>
            <a:lvl2pPr algn="r">
              <a:defRPr sz="1600" b="1">
                <a:latin typeface="Arial" panose="020B0604020202020204" pitchFamily="34" charset="0"/>
                <a:cs typeface="Arial" panose="020B0604020202020204" pitchFamily="34" charset="0"/>
              </a:defRPr>
            </a:lvl2pPr>
            <a:lvl3pPr algn="r">
              <a:defRPr sz="1600" b="1">
                <a:latin typeface="Arial" panose="020B0604020202020204" pitchFamily="34" charset="0"/>
                <a:cs typeface="Arial" panose="020B0604020202020204" pitchFamily="34" charset="0"/>
              </a:defRPr>
            </a:lvl3pPr>
            <a:lvl4pPr algn="r">
              <a:defRPr sz="1600" b="1">
                <a:latin typeface="Arial" panose="020B0604020202020204" pitchFamily="34" charset="0"/>
                <a:cs typeface="Arial" panose="020B0604020202020204" pitchFamily="34" charset="0"/>
              </a:defRPr>
            </a:lvl4pPr>
            <a:lvl5pPr algn="r">
              <a:defRPr sz="1600" b="1">
                <a:latin typeface="Arial" panose="020B0604020202020204" pitchFamily="34" charset="0"/>
                <a:cs typeface="Arial" panose="020B0604020202020204" pitchFamily="34" charset="0"/>
              </a:defRPr>
            </a:lvl5pPr>
          </a:lstStyle>
          <a:p>
            <a:pPr lvl="0"/>
            <a:r>
              <a:rPr lang="en-GB"/>
              <a:t>Title</a:t>
            </a:r>
          </a:p>
        </p:txBody>
      </p:sp>
      <p:sp>
        <p:nvSpPr>
          <p:cNvPr id="45" name="Text Placeholder 39">
            <a:extLst>
              <a:ext uri="{FF2B5EF4-FFF2-40B4-BE49-F238E27FC236}">
                <a16:creationId xmlns:a16="http://schemas.microsoft.com/office/drawing/2014/main" id="{CEABC731-EDC2-BD94-DE61-8B116EA32D07}"/>
              </a:ext>
            </a:extLst>
          </p:cNvPr>
          <p:cNvSpPr>
            <a:spLocks noGrp="1"/>
          </p:cNvSpPr>
          <p:nvPr>
            <p:ph type="body" sz="quarter" idx="20" hasCustomPrompt="1"/>
          </p:nvPr>
        </p:nvSpPr>
        <p:spPr>
          <a:xfrm>
            <a:off x="660959" y="5582459"/>
            <a:ext cx="2294722" cy="404812"/>
          </a:xfrm>
          <a:prstGeom prst="rect">
            <a:avLst/>
          </a:prstGeom>
        </p:spPr>
        <p:txBody>
          <a:bodyPr/>
          <a:lstStyle>
            <a:lvl1pPr marL="0" indent="0" algn="r">
              <a:buNone/>
              <a:defRPr sz="1250">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46" name="Text Placeholder 39">
            <a:extLst>
              <a:ext uri="{FF2B5EF4-FFF2-40B4-BE49-F238E27FC236}">
                <a16:creationId xmlns:a16="http://schemas.microsoft.com/office/drawing/2014/main" id="{F9CAA3AF-F8D3-37CB-1D5B-1005624705CC}"/>
              </a:ext>
            </a:extLst>
          </p:cNvPr>
          <p:cNvSpPr>
            <a:spLocks noGrp="1"/>
          </p:cNvSpPr>
          <p:nvPr>
            <p:ph type="body" sz="quarter" idx="21" hasCustomPrompt="1"/>
          </p:nvPr>
        </p:nvSpPr>
        <p:spPr>
          <a:xfrm>
            <a:off x="9236315" y="2012609"/>
            <a:ext cx="2294722" cy="404812"/>
          </a:xfrm>
          <a:prstGeom prst="rect">
            <a:avLst/>
          </a:prstGeom>
        </p:spPr>
        <p:txBody>
          <a:bodyPr/>
          <a:lstStyle>
            <a:lvl1pPr marL="0" indent="0" algn="l">
              <a:buNone/>
              <a:defRPr sz="1250">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47" name="Text Placeholder 30">
            <a:extLst>
              <a:ext uri="{FF2B5EF4-FFF2-40B4-BE49-F238E27FC236}">
                <a16:creationId xmlns:a16="http://schemas.microsoft.com/office/drawing/2014/main" id="{7E05B031-C261-DCA3-05C0-F165A2C78959}"/>
              </a:ext>
            </a:extLst>
          </p:cNvPr>
          <p:cNvSpPr>
            <a:spLocks noGrp="1"/>
          </p:cNvSpPr>
          <p:nvPr>
            <p:ph type="body" sz="quarter" idx="22" hasCustomPrompt="1"/>
          </p:nvPr>
        </p:nvSpPr>
        <p:spPr>
          <a:xfrm>
            <a:off x="9236315" y="3474767"/>
            <a:ext cx="1216025" cy="338554"/>
          </a:xfrm>
          <a:prstGeom prst="rect">
            <a:avLst/>
          </a:prstGeom>
        </p:spPr>
        <p:txBody>
          <a:bodyPr/>
          <a:lstStyle>
            <a:lvl1pPr marL="0" indent="0" algn="l">
              <a:buNone/>
              <a:defRPr sz="1600" b="1">
                <a:latin typeface="Arial" panose="020B0604020202020204" pitchFamily="34" charset="0"/>
                <a:cs typeface="Arial" panose="020B0604020202020204" pitchFamily="34" charset="0"/>
              </a:defRPr>
            </a:lvl1pPr>
            <a:lvl2pPr algn="r">
              <a:defRPr sz="1600" b="1">
                <a:latin typeface="Arial" panose="020B0604020202020204" pitchFamily="34" charset="0"/>
                <a:cs typeface="Arial" panose="020B0604020202020204" pitchFamily="34" charset="0"/>
              </a:defRPr>
            </a:lvl2pPr>
            <a:lvl3pPr algn="r">
              <a:defRPr sz="1600" b="1">
                <a:latin typeface="Arial" panose="020B0604020202020204" pitchFamily="34" charset="0"/>
                <a:cs typeface="Arial" panose="020B0604020202020204" pitchFamily="34" charset="0"/>
              </a:defRPr>
            </a:lvl3pPr>
            <a:lvl4pPr algn="r">
              <a:defRPr sz="1600" b="1">
                <a:latin typeface="Arial" panose="020B0604020202020204" pitchFamily="34" charset="0"/>
                <a:cs typeface="Arial" panose="020B0604020202020204" pitchFamily="34" charset="0"/>
              </a:defRPr>
            </a:lvl4pPr>
            <a:lvl5pPr algn="r">
              <a:defRPr sz="1600" b="1">
                <a:latin typeface="Arial" panose="020B0604020202020204" pitchFamily="34" charset="0"/>
                <a:cs typeface="Arial" panose="020B0604020202020204" pitchFamily="34" charset="0"/>
              </a:defRPr>
            </a:lvl5pPr>
          </a:lstStyle>
          <a:p>
            <a:pPr lvl="0"/>
            <a:r>
              <a:rPr lang="en-GB"/>
              <a:t>Title</a:t>
            </a:r>
          </a:p>
        </p:txBody>
      </p:sp>
      <p:sp>
        <p:nvSpPr>
          <p:cNvPr id="48" name="Text Placeholder 39">
            <a:extLst>
              <a:ext uri="{FF2B5EF4-FFF2-40B4-BE49-F238E27FC236}">
                <a16:creationId xmlns:a16="http://schemas.microsoft.com/office/drawing/2014/main" id="{0903CB37-97C4-CEC8-5837-597705A9E61D}"/>
              </a:ext>
            </a:extLst>
          </p:cNvPr>
          <p:cNvSpPr>
            <a:spLocks noGrp="1"/>
          </p:cNvSpPr>
          <p:nvPr>
            <p:ph type="body" sz="quarter" idx="23" hasCustomPrompt="1"/>
          </p:nvPr>
        </p:nvSpPr>
        <p:spPr>
          <a:xfrm>
            <a:off x="9236315" y="3830522"/>
            <a:ext cx="2294722" cy="404812"/>
          </a:xfrm>
          <a:prstGeom prst="rect">
            <a:avLst/>
          </a:prstGeom>
        </p:spPr>
        <p:txBody>
          <a:bodyPr/>
          <a:lstStyle>
            <a:lvl1pPr marL="0" indent="0" algn="l">
              <a:buNone/>
              <a:defRPr sz="1250">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49" name="Text Placeholder 30">
            <a:extLst>
              <a:ext uri="{FF2B5EF4-FFF2-40B4-BE49-F238E27FC236}">
                <a16:creationId xmlns:a16="http://schemas.microsoft.com/office/drawing/2014/main" id="{9EFC4AE3-779C-16D2-3FE4-08C6C2B0BEAD}"/>
              </a:ext>
            </a:extLst>
          </p:cNvPr>
          <p:cNvSpPr>
            <a:spLocks noGrp="1"/>
          </p:cNvSpPr>
          <p:nvPr>
            <p:ph type="body" sz="quarter" idx="24" hasCustomPrompt="1"/>
          </p:nvPr>
        </p:nvSpPr>
        <p:spPr>
          <a:xfrm>
            <a:off x="9236315" y="5210780"/>
            <a:ext cx="1216025" cy="338554"/>
          </a:xfrm>
          <a:prstGeom prst="rect">
            <a:avLst/>
          </a:prstGeom>
        </p:spPr>
        <p:txBody>
          <a:bodyPr/>
          <a:lstStyle>
            <a:lvl1pPr marL="0" indent="0" algn="l">
              <a:buNone/>
              <a:defRPr sz="1600" b="1">
                <a:latin typeface="Arial" panose="020B0604020202020204" pitchFamily="34" charset="0"/>
                <a:cs typeface="Arial" panose="020B0604020202020204" pitchFamily="34" charset="0"/>
              </a:defRPr>
            </a:lvl1pPr>
            <a:lvl2pPr algn="r">
              <a:defRPr sz="1600" b="1">
                <a:latin typeface="Arial" panose="020B0604020202020204" pitchFamily="34" charset="0"/>
                <a:cs typeface="Arial" panose="020B0604020202020204" pitchFamily="34" charset="0"/>
              </a:defRPr>
            </a:lvl2pPr>
            <a:lvl3pPr algn="r">
              <a:defRPr sz="1600" b="1">
                <a:latin typeface="Arial" panose="020B0604020202020204" pitchFamily="34" charset="0"/>
                <a:cs typeface="Arial" panose="020B0604020202020204" pitchFamily="34" charset="0"/>
              </a:defRPr>
            </a:lvl3pPr>
            <a:lvl4pPr algn="r">
              <a:defRPr sz="1600" b="1">
                <a:latin typeface="Arial" panose="020B0604020202020204" pitchFamily="34" charset="0"/>
                <a:cs typeface="Arial" panose="020B0604020202020204" pitchFamily="34" charset="0"/>
              </a:defRPr>
            </a:lvl4pPr>
            <a:lvl5pPr algn="r">
              <a:defRPr sz="1600" b="1">
                <a:latin typeface="Arial" panose="020B0604020202020204" pitchFamily="34" charset="0"/>
                <a:cs typeface="Arial" panose="020B0604020202020204" pitchFamily="34" charset="0"/>
              </a:defRPr>
            </a:lvl5pPr>
          </a:lstStyle>
          <a:p>
            <a:pPr lvl="0"/>
            <a:r>
              <a:rPr lang="en-GB"/>
              <a:t>Title</a:t>
            </a:r>
          </a:p>
        </p:txBody>
      </p:sp>
      <p:sp>
        <p:nvSpPr>
          <p:cNvPr id="50" name="Text Placeholder 39">
            <a:extLst>
              <a:ext uri="{FF2B5EF4-FFF2-40B4-BE49-F238E27FC236}">
                <a16:creationId xmlns:a16="http://schemas.microsoft.com/office/drawing/2014/main" id="{9098AA29-55A2-CE3D-1BD0-3372B43BE582}"/>
              </a:ext>
            </a:extLst>
          </p:cNvPr>
          <p:cNvSpPr>
            <a:spLocks noGrp="1"/>
          </p:cNvSpPr>
          <p:nvPr>
            <p:ph type="body" sz="quarter" idx="25" hasCustomPrompt="1"/>
          </p:nvPr>
        </p:nvSpPr>
        <p:spPr>
          <a:xfrm>
            <a:off x="9236315" y="5566535"/>
            <a:ext cx="2294722" cy="404812"/>
          </a:xfrm>
          <a:prstGeom prst="rect">
            <a:avLst/>
          </a:prstGeom>
        </p:spPr>
        <p:txBody>
          <a:bodyPr/>
          <a:lstStyle>
            <a:lvl1pPr marL="0" indent="0" algn="l">
              <a:buNone/>
              <a:defRPr sz="1250">
                <a:latin typeface="Arial" panose="020B0604020202020204" pitchFamily="34" charset="0"/>
                <a:cs typeface="Arial" panose="020B0604020202020204" pitchFamily="34" charset="0"/>
              </a:defRPr>
            </a:lvl1pPr>
            <a:lvl2pPr marL="457200" indent="0" algn="r">
              <a:buNone/>
              <a:defRPr sz="1300">
                <a:latin typeface="Arial" panose="020B0604020202020204" pitchFamily="34" charset="0"/>
                <a:cs typeface="Arial" panose="020B0604020202020204" pitchFamily="34" charset="0"/>
              </a:defRPr>
            </a:lvl2pPr>
            <a:lvl3pPr marL="914400" indent="0" algn="r">
              <a:buNone/>
              <a:defRPr sz="1300">
                <a:latin typeface="Arial" panose="020B0604020202020204" pitchFamily="34" charset="0"/>
                <a:cs typeface="Arial" panose="020B0604020202020204" pitchFamily="34" charset="0"/>
              </a:defRPr>
            </a:lvl3pPr>
            <a:lvl4pPr marL="1371600" indent="0" algn="r">
              <a:buNone/>
              <a:defRPr sz="1300">
                <a:latin typeface="Arial" panose="020B0604020202020204" pitchFamily="34" charset="0"/>
                <a:cs typeface="Arial" panose="020B0604020202020204" pitchFamily="34" charset="0"/>
              </a:defRPr>
            </a:lvl4pPr>
            <a:lvl5pPr marL="1828800" indent="0" algn="r">
              <a:buNone/>
              <a:defRPr sz="1300">
                <a:latin typeface="Arial" panose="020B0604020202020204" pitchFamily="34" charset="0"/>
                <a:cs typeface="Arial" panose="020B0604020202020204" pitchFamily="34" charset="0"/>
              </a:defRPr>
            </a:lvl5pPr>
          </a:lstStyle>
          <a:p>
            <a:pPr lvl="0"/>
            <a:r>
              <a:rPr lang="en-GB"/>
              <a:t>You can customize anything you see in this text-box.</a:t>
            </a:r>
          </a:p>
        </p:txBody>
      </p:sp>
      <p:sp>
        <p:nvSpPr>
          <p:cNvPr id="52" name="Text Placeholder 51">
            <a:extLst>
              <a:ext uri="{FF2B5EF4-FFF2-40B4-BE49-F238E27FC236}">
                <a16:creationId xmlns:a16="http://schemas.microsoft.com/office/drawing/2014/main" id="{AE36EF46-2D96-C759-8E0E-AA34B1D6C757}"/>
              </a:ext>
            </a:extLst>
          </p:cNvPr>
          <p:cNvSpPr>
            <a:spLocks noGrp="1"/>
          </p:cNvSpPr>
          <p:nvPr>
            <p:ph type="body" sz="quarter" idx="26" hasCustomPrompt="1"/>
          </p:nvPr>
        </p:nvSpPr>
        <p:spPr>
          <a:xfrm>
            <a:off x="4620025" y="3288947"/>
            <a:ext cx="2951948" cy="958850"/>
          </a:xfrm>
          <a:prstGeom prst="rect">
            <a:avLst/>
          </a:prstGeom>
        </p:spPr>
        <p:txBody>
          <a:bodyPr/>
          <a:lstStyle>
            <a:lvl1pPr marL="0" indent="0" algn="ctr">
              <a:buNone/>
              <a:defRPr sz="3200" b="1">
                <a:latin typeface="Arial" panose="020B0604020202020204" pitchFamily="34" charset="0"/>
                <a:cs typeface="Arial" panose="020B0604020202020204" pitchFamily="34" charset="0"/>
              </a:defRPr>
            </a:lvl1pPr>
            <a:lvl2pPr marL="457200" indent="0" algn="ctr">
              <a:buNone/>
              <a:defRPr sz="3200" b="1">
                <a:latin typeface="Arial" panose="020B0604020202020204" pitchFamily="34" charset="0"/>
                <a:cs typeface="Arial" panose="020B0604020202020204" pitchFamily="34" charset="0"/>
              </a:defRPr>
            </a:lvl2pPr>
            <a:lvl3pPr marL="914400" indent="0" algn="ctr">
              <a:buNone/>
              <a:defRPr sz="3200" b="1">
                <a:latin typeface="Arial" panose="020B0604020202020204" pitchFamily="34" charset="0"/>
                <a:cs typeface="Arial" panose="020B0604020202020204" pitchFamily="34" charset="0"/>
              </a:defRPr>
            </a:lvl3pPr>
            <a:lvl4pPr marL="1371600" indent="0" algn="ctr">
              <a:buNone/>
              <a:defRPr sz="3200" b="1">
                <a:latin typeface="Arial" panose="020B0604020202020204" pitchFamily="34" charset="0"/>
                <a:cs typeface="Arial" panose="020B0604020202020204" pitchFamily="34" charset="0"/>
              </a:defRPr>
            </a:lvl4pPr>
            <a:lvl5pPr marL="1828800" indent="0" algn="ctr">
              <a:buNone/>
              <a:defRPr sz="3200" b="1">
                <a:latin typeface="Arial" panose="020B0604020202020204" pitchFamily="34" charset="0"/>
                <a:cs typeface="Arial" panose="020B0604020202020204" pitchFamily="34" charset="0"/>
              </a:defRPr>
            </a:lvl5pPr>
          </a:lstStyle>
          <a:p>
            <a:pPr lvl="0"/>
            <a:r>
              <a:rPr lang="en-GB"/>
              <a:t>Chart Title Here</a:t>
            </a:r>
          </a:p>
        </p:txBody>
      </p:sp>
      <p:sp>
        <p:nvSpPr>
          <p:cNvPr id="2" name="Content Placeholder 7">
            <a:extLst>
              <a:ext uri="{FF2B5EF4-FFF2-40B4-BE49-F238E27FC236}">
                <a16:creationId xmlns:a16="http://schemas.microsoft.com/office/drawing/2014/main" id="{EDEB8405-6BF7-5CFA-7798-01520BC29BFC}"/>
              </a:ext>
            </a:extLst>
          </p:cNvPr>
          <p:cNvSpPr>
            <a:spLocks noGrp="1"/>
          </p:cNvSpPr>
          <p:nvPr>
            <p:ph sz="quarter" idx="27" hasCustomPrompt="1"/>
          </p:nvPr>
        </p:nvSpPr>
        <p:spPr>
          <a:xfrm>
            <a:off x="4951063" y="4426720"/>
            <a:ext cx="2289872" cy="1009650"/>
          </a:xfrm>
          <a:prstGeom prst="rect">
            <a:avLst/>
          </a:prstGeom>
        </p:spPr>
        <p:txBody>
          <a:bodyPr/>
          <a:lstStyle>
            <a:lvl1pPr marL="0" indent="0">
              <a:buNone/>
              <a:defRPr sz="1100">
                <a:latin typeface="Arial" panose="020B0604020202020204" pitchFamily="34" charset="0"/>
                <a:cs typeface="Arial" panose="020B0604020202020204" pitchFamily="34" charset="0"/>
              </a:defRPr>
            </a:lvl1pPr>
          </a:lstStyle>
          <a:p>
            <a:pPr lvl="0"/>
            <a:r>
              <a:rPr lang="en-GB"/>
              <a:t>Chart</a:t>
            </a:r>
          </a:p>
        </p:txBody>
      </p:sp>
    </p:spTree>
    <p:extLst>
      <p:ext uri="{BB962C8B-B14F-4D97-AF65-F5344CB8AC3E}">
        <p14:creationId xmlns:p14="http://schemas.microsoft.com/office/powerpoint/2010/main" val="387720439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meline 1">
    <p:spTree>
      <p:nvGrpSpPr>
        <p:cNvPr id="1" name=""/>
        <p:cNvGrpSpPr/>
        <p:nvPr/>
      </p:nvGrpSpPr>
      <p:grpSpPr>
        <a:xfrm>
          <a:off x="0" y="0"/>
          <a:ext cx="0" cy="0"/>
          <a:chOff x="0" y="0"/>
          <a:chExt cx="0" cy="0"/>
        </a:xfrm>
      </p:grpSpPr>
      <p:sp>
        <p:nvSpPr>
          <p:cNvPr id="56" name="Text Placeholder 45">
            <a:extLst>
              <a:ext uri="{FF2B5EF4-FFF2-40B4-BE49-F238E27FC236}">
                <a16:creationId xmlns:a16="http://schemas.microsoft.com/office/drawing/2014/main" id="{389CA736-69F2-C92E-9A3E-4A406328B677}"/>
              </a:ext>
            </a:extLst>
          </p:cNvPr>
          <p:cNvSpPr>
            <a:spLocks noGrp="1"/>
          </p:cNvSpPr>
          <p:nvPr>
            <p:ph type="body" sz="quarter" idx="23" hasCustomPrompt="1"/>
          </p:nvPr>
        </p:nvSpPr>
        <p:spPr>
          <a:xfrm>
            <a:off x="7605561" y="5538316"/>
            <a:ext cx="1833413" cy="412023"/>
          </a:xfrm>
          <a:prstGeom prst="rect">
            <a:avLst/>
          </a:prstGeom>
        </p:spPr>
        <p:txBody>
          <a:bodyPr/>
          <a:lstStyle>
            <a:lvl1pPr marL="0" indent="0" algn="l">
              <a:buNone/>
              <a:defRPr sz="1800" b="1">
                <a:solidFill>
                  <a:srgbClr val="1C3F94"/>
                </a:solidFill>
                <a:latin typeface="Arial" panose="020B0604020202020204" pitchFamily="34" charset="0"/>
                <a:cs typeface="Arial" panose="020B0604020202020204" pitchFamily="34" charset="0"/>
              </a:defRPr>
            </a:lvl1pPr>
          </a:lstStyle>
          <a:p>
            <a:pPr lvl="0"/>
            <a:r>
              <a:rPr lang="en-US" sz="1800" b="1">
                <a:latin typeface="Arial" panose="020B0604020202020204" pitchFamily="34" charset="0"/>
                <a:cs typeface="Arial" panose="020B0604020202020204" pitchFamily="34" charset="0"/>
              </a:rPr>
              <a:t>Success</a:t>
            </a:r>
            <a:endParaRPr lang="en-GB"/>
          </a:p>
        </p:txBody>
      </p:sp>
      <p:sp>
        <p:nvSpPr>
          <p:cNvPr id="57" name="Text Placeholder 43">
            <a:extLst>
              <a:ext uri="{FF2B5EF4-FFF2-40B4-BE49-F238E27FC236}">
                <a16:creationId xmlns:a16="http://schemas.microsoft.com/office/drawing/2014/main" id="{33CD095C-7FEC-B2C6-572A-EA73DA7B26F5}"/>
              </a:ext>
            </a:extLst>
          </p:cNvPr>
          <p:cNvSpPr>
            <a:spLocks noGrp="1"/>
          </p:cNvSpPr>
          <p:nvPr>
            <p:ph type="body" sz="quarter" idx="24" hasCustomPrompt="1"/>
          </p:nvPr>
        </p:nvSpPr>
        <p:spPr>
          <a:xfrm>
            <a:off x="7590988" y="5188051"/>
            <a:ext cx="778904" cy="383886"/>
          </a:xfrm>
          <a:prstGeom prst="rect">
            <a:avLst/>
          </a:prstGeom>
        </p:spPr>
        <p:txBody>
          <a:bodyPr/>
          <a:lstStyle>
            <a:lvl1pPr marL="0" indent="0" algn="l">
              <a:buNone/>
              <a:defRPr sz="2000" b="1">
                <a:solidFill>
                  <a:srgbClr val="C2D200"/>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2020</a:t>
            </a:r>
          </a:p>
        </p:txBody>
      </p:sp>
      <p:sp>
        <p:nvSpPr>
          <p:cNvPr id="58" name="Text Placeholder 40">
            <a:extLst>
              <a:ext uri="{FF2B5EF4-FFF2-40B4-BE49-F238E27FC236}">
                <a16:creationId xmlns:a16="http://schemas.microsoft.com/office/drawing/2014/main" id="{4B217094-2F98-C59A-E6D9-E280F68D2223}"/>
              </a:ext>
            </a:extLst>
          </p:cNvPr>
          <p:cNvSpPr>
            <a:spLocks noGrp="1"/>
          </p:cNvSpPr>
          <p:nvPr>
            <p:ph type="body" sz="quarter" idx="25" hasCustomPrompt="1"/>
          </p:nvPr>
        </p:nvSpPr>
        <p:spPr>
          <a:xfrm>
            <a:off x="7590988" y="6029615"/>
            <a:ext cx="1833413" cy="667896"/>
          </a:xfrm>
          <a:prstGeom prst="rect">
            <a:avLst/>
          </a:prstGeom>
        </p:spPr>
        <p:txBody>
          <a:bodyPr/>
          <a:lstStyle>
            <a:lvl1pPr marL="0" indent="0" algn="l">
              <a:buNone/>
              <a:defRPr sz="1300">
                <a:latin typeface="Arial" panose="020B0604020202020204" pitchFamily="34" charset="0"/>
                <a:cs typeface="Arial" panose="020B0604020202020204" pitchFamily="34" charset="0"/>
              </a:defRPr>
            </a:lvl1pPr>
          </a:lstStyle>
          <a:p>
            <a:pPr lvl="0"/>
            <a:r>
              <a:rPr lang="en-US" sz="1300" spc="-15">
                <a:latin typeface="Arial" panose="020B0604020202020204" pitchFamily="34" charset="0"/>
                <a:cs typeface="Arial" panose="020B0604020202020204" pitchFamily="34" charset="0"/>
              </a:rPr>
              <a:t>Make a big impact with professional slides, charts.</a:t>
            </a:r>
            <a:endParaRPr lang="en-GB"/>
          </a:p>
        </p:txBody>
      </p:sp>
      <p:sp>
        <p:nvSpPr>
          <p:cNvPr id="53" name="Text Placeholder 45">
            <a:extLst>
              <a:ext uri="{FF2B5EF4-FFF2-40B4-BE49-F238E27FC236}">
                <a16:creationId xmlns:a16="http://schemas.microsoft.com/office/drawing/2014/main" id="{9118CB93-B36D-2B70-5276-4CE3808610C4}"/>
              </a:ext>
            </a:extLst>
          </p:cNvPr>
          <p:cNvSpPr>
            <a:spLocks noGrp="1"/>
          </p:cNvSpPr>
          <p:nvPr>
            <p:ph type="body" sz="quarter" idx="20" hasCustomPrompt="1"/>
          </p:nvPr>
        </p:nvSpPr>
        <p:spPr>
          <a:xfrm>
            <a:off x="7597323" y="3557954"/>
            <a:ext cx="1833413" cy="412023"/>
          </a:xfrm>
          <a:prstGeom prst="rect">
            <a:avLst/>
          </a:prstGeom>
        </p:spPr>
        <p:txBody>
          <a:bodyPr/>
          <a:lstStyle>
            <a:lvl1pPr marL="0" indent="0" algn="l">
              <a:buNone/>
              <a:defRPr sz="1800" b="1">
                <a:solidFill>
                  <a:srgbClr val="1C3F94"/>
                </a:solidFill>
                <a:latin typeface="Arial" panose="020B0604020202020204" pitchFamily="34" charset="0"/>
                <a:cs typeface="Arial" panose="020B0604020202020204" pitchFamily="34" charset="0"/>
              </a:defRPr>
            </a:lvl1pPr>
          </a:lstStyle>
          <a:p>
            <a:pPr lvl="0"/>
            <a:r>
              <a:rPr lang="en-US" sz="1800" b="1">
                <a:latin typeface="Arial" panose="020B0604020202020204" pitchFamily="34" charset="0"/>
                <a:cs typeface="Arial" panose="020B0604020202020204" pitchFamily="34" charset="0"/>
              </a:rPr>
              <a:t>Improve</a:t>
            </a:r>
            <a:endParaRPr lang="en-GB"/>
          </a:p>
        </p:txBody>
      </p:sp>
      <p:sp>
        <p:nvSpPr>
          <p:cNvPr id="54" name="Text Placeholder 43">
            <a:extLst>
              <a:ext uri="{FF2B5EF4-FFF2-40B4-BE49-F238E27FC236}">
                <a16:creationId xmlns:a16="http://schemas.microsoft.com/office/drawing/2014/main" id="{710A1389-3B9A-88EB-7609-C5959C1E215A}"/>
              </a:ext>
            </a:extLst>
          </p:cNvPr>
          <p:cNvSpPr>
            <a:spLocks noGrp="1"/>
          </p:cNvSpPr>
          <p:nvPr>
            <p:ph type="body" sz="quarter" idx="21" hasCustomPrompt="1"/>
          </p:nvPr>
        </p:nvSpPr>
        <p:spPr>
          <a:xfrm>
            <a:off x="7582750" y="3207689"/>
            <a:ext cx="778904" cy="383886"/>
          </a:xfrm>
          <a:prstGeom prst="rect">
            <a:avLst/>
          </a:prstGeom>
        </p:spPr>
        <p:txBody>
          <a:bodyPr/>
          <a:lstStyle>
            <a:lvl1pPr marL="0" indent="0" algn="l">
              <a:buNone/>
              <a:defRPr sz="2000" b="1">
                <a:solidFill>
                  <a:srgbClr val="A5A5A5"/>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2018</a:t>
            </a:r>
          </a:p>
        </p:txBody>
      </p:sp>
      <p:sp>
        <p:nvSpPr>
          <p:cNvPr id="55" name="Text Placeholder 40">
            <a:extLst>
              <a:ext uri="{FF2B5EF4-FFF2-40B4-BE49-F238E27FC236}">
                <a16:creationId xmlns:a16="http://schemas.microsoft.com/office/drawing/2014/main" id="{15B0057A-229A-188D-FEC9-73C82AC08639}"/>
              </a:ext>
            </a:extLst>
          </p:cNvPr>
          <p:cNvSpPr>
            <a:spLocks noGrp="1"/>
          </p:cNvSpPr>
          <p:nvPr>
            <p:ph type="body" sz="quarter" idx="22" hasCustomPrompt="1"/>
          </p:nvPr>
        </p:nvSpPr>
        <p:spPr>
          <a:xfrm>
            <a:off x="7582750" y="4049253"/>
            <a:ext cx="1833413" cy="667896"/>
          </a:xfrm>
          <a:prstGeom prst="rect">
            <a:avLst/>
          </a:prstGeom>
        </p:spPr>
        <p:txBody>
          <a:bodyPr/>
          <a:lstStyle>
            <a:lvl1pPr marL="0" indent="0" algn="l">
              <a:buNone/>
              <a:defRPr sz="1300">
                <a:latin typeface="Arial" panose="020B0604020202020204" pitchFamily="34" charset="0"/>
                <a:cs typeface="Arial" panose="020B0604020202020204" pitchFamily="34" charset="0"/>
              </a:defRPr>
            </a:lvl1pPr>
          </a:lstStyle>
          <a:p>
            <a:pPr lvl="0"/>
            <a:r>
              <a:rPr lang="en-US" sz="1300" spc="-15">
                <a:latin typeface="Arial" panose="020B0604020202020204" pitchFamily="34" charset="0"/>
                <a:cs typeface="Arial" panose="020B0604020202020204" pitchFamily="34" charset="0"/>
              </a:rPr>
              <a:t>Make a big impact with professional slides, charts.</a:t>
            </a:r>
            <a:endParaRPr lang="en-GB"/>
          </a:p>
        </p:txBody>
      </p:sp>
      <p:sp>
        <p:nvSpPr>
          <p:cNvPr id="50" name="Text Placeholder 45">
            <a:extLst>
              <a:ext uri="{FF2B5EF4-FFF2-40B4-BE49-F238E27FC236}">
                <a16:creationId xmlns:a16="http://schemas.microsoft.com/office/drawing/2014/main" id="{F89E7203-3C97-CA49-2F7E-EAC288900E2D}"/>
              </a:ext>
            </a:extLst>
          </p:cNvPr>
          <p:cNvSpPr>
            <a:spLocks noGrp="1"/>
          </p:cNvSpPr>
          <p:nvPr>
            <p:ph type="body" sz="quarter" idx="17" hasCustomPrompt="1"/>
          </p:nvPr>
        </p:nvSpPr>
        <p:spPr>
          <a:xfrm>
            <a:off x="7605561" y="1549455"/>
            <a:ext cx="1833413" cy="412023"/>
          </a:xfrm>
          <a:prstGeom prst="rect">
            <a:avLst/>
          </a:prstGeom>
        </p:spPr>
        <p:txBody>
          <a:bodyPr/>
          <a:lstStyle>
            <a:lvl1pPr marL="0" indent="0" algn="l">
              <a:buNone/>
              <a:defRPr sz="1800" b="1">
                <a:solidFill>
                  <a:srgbClr val="1C3F94"/>
                </a:solidFill>
                <a:latin typeface="Arial" panose="020B0604020202020204" pitchFamily="34" charset="0"/>
                <a:cs typeface="Arial" panose="020B0604020202020204" pitchFamily="34" charset="0"/>
              </a:defRPr>
            </a:lvl1pPr>
          </a:lstStyle>
          <a:p>
            <a:pPr lvl="0"/>
            <a:r>
              <a:rPr lang="en-US" sz="1800" b="1">
                <a:latin typeface="Arial" panose="020B0604020202020204" pitchFamily="34" charset="0"/>
                <a:cs typeface="Arial" panose="020B0604020202020204" pitchFamily="34" charset="0"/>
              </a:rPr>
              <a:t>Sales</a:t>
            </a:r>
            <a:endParaRPr lang="en-GB"/>
          </a:p>
        </p:txBody>
      </p:sp>
      <p:sp>
        <p:nvSpPr>
          <p:cNvPr id="51" name="Text Placeholder 43">
            <a:extLst>
              <a:ext uri="{FF2B5EF4-FFF2-40B4-BE49-F238E27FC236}">
                <a16:creationId xmlns:a16="http://schemas.microsoft.com/office/drawing/2014/main" id="{EEF67733-13EC-1D94-FD3A-3D1E2051610C}"/>
              </a:ext>
            </a:extLst>
          </p:cNvPr>
          <p:cNvSpPr>
            <a:spLocks noGrp="1"/>
          </p:cNvSpPr>
          <p:nvPr>
            <p:ph type="body" sz="quarter" idx="18" hasCustomPrompt="1"/>
          </p:nvPr>
        </p:nvSpPr>
        <p:spPr>
          <a:xfrm>
            <a:off x="7590988" y="1199190"/>
            <a:ext cx="778904" cy="383886"/>
          </a:xfrm>
          <a:prstGeom prst="rect">
            <a:avLst/>
          </a:prstGeom>
        </p:spPr>
        <p:txBody>
          <a:bodyPr/>
          <a:lstStyle>
            <a:lvl1pPr marL="0" indent="0" algn="l">
              <a:buNone/>
              <a:defRPr sz="2000" b="1">
                <a:solidFill>
                  <a:srgbClr val="00A5B5"/>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2016</a:t>
            </a:r>
          </a:p>
        </p:txBody>
      </p:sp>
      <p:sp>
        <p:nvSpPr>
          <p:cNvPr id="52" name="Text Placeholder 40">
            <a:extLst>
              <a:ext uri="{FF2B5EF4-FFF2-40B4-BE49-F238E27FC236}">
                <a16:creationId xmlns:a16="http://schemas.microsoft.com/office/drawing/2014/main" id="{3DEAD20F-39D0-3188-D4FA-3321064BBEE4}"/>
              </a:ext>
            </a:extLst>
          </p:cNvPr>
          <p:cNvSpPr>
            <a:spLocks noGrp="1"/>
          </p:cNvSpPr>
          <p:nvPr>
            <p:ph type="body" sz="quarter" idx="19" hasCustomPrompt="1"/>
          </p:nvPr>
        </p:nvSpPr>
        <p:spPr>
          <a:xfrm>
            <a:off x="7590988" y="2040754"/>
            <a:ext cx="1833413" cy="667896"/>
          </a:xfrm>
          <a:prstGeom prst="rect">
            <a:avLst/>
          </a:prstGeom>
        </p:spPr>
        <p:txBody>
          <a:bodyPr/>
          <a:lstStyle>
            <a:lvl1pPr marL="0" indent="0" algn="l">
              <a:buNone/>
              <a:defRPr sz="1300">
                <a:latin typeface="Arial" panose="020B0604020202020204" pitchFamily="34" charset="0"/>
                <a:cs typeface="Arial" panose="020B0604020202020204" pitchFamily="34" charset="0"/>
              </a:defRPr>
            </a:lvl1pPr>
          </a:lstStyle>
          <a:p>
            <a:pPr lvl="0"/>
            <a:r>
              <a:rPr lang="en-US" sz="1300" spc="-15">
                <a:latin typeface="Arial" panose="020B0604020202020204" pitchFamily="34" charset="0"/>
                <a:cs typeface="Arial" panose="020B0604020202020204" pitchFamily="34" charset="0"/>
              </a:rPr>
              <a:t>Make a big impact with professional slides, charts.</a:t>
            </a:r>
            <a:endParaRPr lang="en-GB"/>
          </a:p>
        </p:txBody>
      </p:sp>
      <p:sp>
        <p:nvSpPr>
          <p:cNvPr id="47" name="Text Placeholder 45">
            <a:extLst>
              <a:ext uri="{FF2B5EF4-FFF2-40B4-BE49-F238E27FC236}">
                <a16:creationId xmlns:a16="http://schemas.microsoft.com/office/drawing/2014/main" id="{9C23FD6A-ED65-6222-E057-D1563DEE63B0}"/>
              </a:ext>
            </a:extLst>
          </p:cNvPr>
          <p:cNvSpPr>
            <a:spLocks noGrp="1"/>
          </p:cNvSpPr>
          <p:nvPr>
            <p:ph type="body" sz="quarter" idx="14" hasCustomPrompt="1"/>
          </p:nvPr>
        </p:nvSpPr>
        <p:spPr>
          <a:xfrm>
            <a:off x="2775839" y="4535330"/>
            <a:ext cx="1833413" cy="412023"/>
          </a:xfrm>
          <a:prstGeom prst="rect">
            <a:avLst/>
          </a:prstGeom>
        </p:spPr>
        <p:txBody>
          <a:bodyPr/>
          <a:lstStyle>
            <a:lvl1pPr marL="0" indent="0" algn="r">
              <a:buNone/>
              <a:defRPr sz="1800" b="1">
                <a:solidFill>
                  <a:srgbClr val="1C3F94"/>
                </a:solidFill>
                <a:latin typeface="Arial" panose="020B0604020202020204" pitchFamily="34" charset="0"/>
                <a:cs typeface="Arial" panose="020B0604020202020204" pitchFamily="34" charset="0"/>
              </a:defRPr>
            </a:lvl1pPr>
          </a:lstStyle>
          <a:p>
            <a:pPr lvl="0"/>
            <a:r>
              <a:rPr lang="en-US" sz="1800" b="1">
                <a:latin typeface="Arial" panose="020B0604020202020204" pitchFamily="34" charset="0"/>
                <a:cs typeface="Arial" panose="020B0604020202020204" pitchFamily="34" charset="0"/>
              </a:rPr>
              <a:t>Identify</a:t>
            </a:r>
            <a:endParaRPr lang="en-GB"/>
          </a:p>
        </p:txBody>
      </p:sp>
      <p:sp>
        <p:nvSpPr>
          <p:cNvPr id="48" name="Text Placeholder 43">
            <a:extLst>
              <a:ext uri="{FF2B5EF4-FFF2-40B4-BE49-F238E27FC236}">
                <a16:creationId xmlns:a16="http://schemas.microsoft.com/office/drawing/2014/main" id="{1E65494D-4650-2C4C-A498-546E9B322012}"/>
              </a:ext>
            </a:extLst>
          </p:cNvPr>
          <p:cNvSpPr>
            <a:spLocks noGrp="1"/>
          </p:cNvSpPr>
          <p:nvPr>
            <p:ph type="body" sz="quarter" idx="15" hasCustomPrompt="1"/>
          </p:nvPr>
        </p:nvSpPr>
        <p:spPr>
          <a:xfrm>
            <a:off x="3815775" y="4185065"/>
            <a:ext cx="778904" cy="383886"/>
          </a:xfrm>
          <a:prstGeom prst="rect">
            <a:avLst/>
          </a:prstGeom>
        </p:spPr>
        <p:txBody>
          <a:bodyPr/>
          <a:lstStyle>
            <a:lvl1pPr marL="0" indent="0" algn="r">
              <a:buNone/>
              <a:defRPr sz="2000" b="1">
                <a:solidFill>
                  <a:srgbClr val="009FE3"/>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2019</a:t>
            </a:r>
          </a:p>
        </p:txBody>
      </p:sp>
      <p:sp>
        <p:nvSpPr>
          <p:cNvPr id="49" name="Text Placeholder 40">
            <a:extLst>
              <a:ext uri="{FF2B5EF4-FFF2-40B4-BE49-F238E27FC236}">
                <a16:creationId xmlns:a16="http://schemas.microsoft.com/office/drawing/2014/main" id="{6C79D922-1C43-4571-CDFA-ABA9AF8FD5C0}"/>
              </a:ext>
            </a:extLst>
          </p:cNvPr>
          <p:cNvSpPr>
            <a:spLocks noGrp="1"/>
          </p:cNvSpPr>
          <p:nvPr>
            <p:ph type="body" sz="quarter" idx="16" hasCustomPrompt="1"/>
          </p:nvPr>
        </p:nvSpPr>
        <p:spPr>
          <a:xfrm>
            <a:off x="2761266" y="5026629"/>
            <a:ext cx="1833413" cy="667896"/>
          </a:xfrm>
          <a:prstGeom prst="rect">
            <a:avLst/>
          </a:prstGeom>
        </p:spPr>
        <p:txBody>
          <a:bodyPr/>
          <a:lstStyle>
            <a:lvl1pPr marL="0" indent="0" algn="r">
              <a:buNone/>
              <a:defRPr sz="1300">
                <a:latin typeface="Arial" panose="020B0604020202020204" pitchFamily="34" charset="0"/>
                <a:cs typeface="Arial" panose="020B0604020202020204" pitchFamily="34" charset="0"/>
              </a:defRPr>
            </a:lvl1pPr>
          </a:lstStyle>
          <a:p>
            <a:pPr lvl="0"/>
            <a:r>
              <a:rPr lang="en-US" sz="1300" spc="-15">
                <a:latin typeface="Arial" panose="020B0604020202020204" pitchFamily="34" charset="0"/>
                <a:cs typeface="Arial" panose="020B0604020202020204" pitchFamily="34" charset="0"/>
              </a:rPr>
              <a:t>Make a big impact with professional slides, charts.</a:t>
            </a:r>
            <a:endParaRPr lang="en-GB"/>
          </a:p>
        </p:txBody>
      </p:sp>
      <p:sp>
        <p:nvSpPr>
          <p:cNvPr id="46" name="Text Placeholder 45">
            <a:extLst>
              <a:ext uri="{FF2B5EF4-FFF2-40B4-BE49-F238E27FC236}">
                <a16:creationId xmlns:a16="http://schemas.microsoft.com/office/drawing/2014/main" id="{E557F70F-3501-575F-3F72-407A55870C91}"/>
              </a:ext>
            </a:extLst>
          </p:cNvPr>
          <p:cNvSpPr>
            <a:spLocks noGrp="1"/>
          </p:cNvSpPr>
          <p:nvPr>
            <p:ph type="body" sz="quarter" idx="13" hasCustomPrompt="1"/>
          </p:nvPr>
        </p:nvSpPr>
        <p:spPr>
          <a:xfrm>
            <a:off x="2767577" y="2550888"/>
            <a:ext cx="1833413" cy="412023"/>
          </a:xfrm>
          <a:prstGeom prst="rect">
            <a:avLst/>
          </a:prstGeom>
        </p:spPr>
        <p:txBody>
          <a:bodyPr/>
          <a:lstStyle>
            <a:lvl1pPr marL="0" indent="0" algn="r">
              <a:buNone/>
              <a:defRPr sz="1800" b="1">
                <a:solidFill>
                  <a:srgbClr val="1C3F94"/>
                </a:solidFill>
                <a:latin typeface="Arial" panose="020B0604020202020204" pitchFamily="34" charset="0"/>
                <a:cs typeface="Arial" panose="020B0604020202020204" pitchFamily="34" charset="0"/>
              </a:defRPr>
            </a:lvl1pPr>
          </a:lstStyle>
          <a:p>
            <a:pPr lvl="0"/>
            <a:r>
              <a:rPr lang="en-US" sz="1800" b="1">
                <a:latin typeface="Arial" panose="020B0604020202020204" pitchFamily="34" charset="0"/>
                <a:cs typeface="Arial" panose="020B0604020202020204" pitchFamily="34" charset="0"/>
              </a:rPr>
              <a:t>Innovation</a:t>
            </a:r>
            <a:endParaRPr lang="en-GB"/>
          </a:p>
        </p:txBody>
      </p:sp>
      <p:sp>
        <p:nvSpPr>
          <p:cNvPr id="44" name="Text Placeholder 43">
            <a:extLst>
              <a:ext uri="{FF2B5EF4-FFF2-40B4-BE49-F238E27FC236}">
                <a16:creationId xmlns:a16="http://schemas.microsoft.com/office/drawing/2014/main" id="{4E1B7A4C-721A-C98E-9CDF-53D93056642B}"/>
              </a:ext>
            </a:extLst>
          </p:cNvPr>
          <p:cNvSpPr>
            <a:spLocks noGrp="1"/>
          </p:cNvSpPr>
          <p:nvPr>
            <p:ph type="body" sz="quarter" idx="12" hasCustomPrompt="1"/>
          </p:nvPr>
        </p:nvSpPr>
        <p:spPr>
          <a:xfrm>
            <a:off x="3807513" y="2200623"/>
            <a:ext cx="778904" cy="383886"/>
          </a:xfrm>
          <a:prstGeom prst="rect">
            <a:avLst/>
          </a:prstGeom>
        </p:spPr>
        <p:txBody>
          <a:bodyPr/>
          <a:lstStyle>
            <a:lvl1pPr marL="0" indent="0" algn="r">
              <a:buNone/>
              <a:defRPr sz="2000" b="1">
                <a:solidFill>
                  <a:srgbClr val="EE3224"/>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2017</a:t>
            </a:r>
          </a:p>
        </p:txBody>
      </p:sp>
      <p:sp>
        <p:nvSpPr>
          <p:cNvPr id="41" name="Text Placeholder 40">
            <a:extLst>
              <a:ext uri="{FF2B5EF4-FFF2-40B4-BE49-F238E27FC236}">
                <a16:creationId xmlns:a16="http://schemas.microsoft.com/office/drawing/2014/main" id="{0E23A65A-7136-3BC0-E207-2A21036736CF}"/>
              </a:ext>
            </a:extLst>
          </p:cNvPr>
          <p:cNvSpPr>
            <a:spLocks noGrp="1"/>
          </p:cNvSpPr>
          <p:nvPr>
            <p:ph type="body" sz="quarter" idx="10" hasCustomPrompt="1"/>
          </p:nvPr>
        </p:nvSpPr>
        <p:spPr>
          <a:xfrm>
            <a:off x="2753004" y="3042187"/>
            <a:ext cx="1833413" cy="667896"/>
          </a:xfrm>
          <a:prstGeom prst="rect">
            <a:avLst/>
          </a:prstGeom>
        </p:spPr>
        <p:txBody>
          <a:bodyPr/>
          <a:lstStyle>
            <a:lvl1pPr marL="0" indent="0" algn="r">
              <a:buNone/>
              <a:defRPr sz="1300">
                <a:latin typeface="Arial" panose="020B0604020202020204" pitchFamily="34" charset="0"/>
                <a:cs typeface="Arial" panose="020B0604020202020204" pitchFamily="34" charset="0"/>
              </a:defRPr>
            </a:lvl1pPr>
          </a:lstStyle>
          <a:p>
            <a:pPr lvl="0"/>
            <a:r>
              <a:rPr lang="en-US" sz="1300" spc="-15">
                <a:latin typeface="Arial" panose="020B0604020202020204" pitchFamily="34" charset="0"/>
                <a:cs typeface="Arial" panose="020B0604020202020204" pitchFamily="34" charset="0"/>
              </a:rPr>
              <a:t>Make a big impact with professional slides, charts.</a:t>
            </a:r>
            <a:endParaRPr lang="en-GB"/>
          </a:p>
        </p:txBody>
      </p:sp>
      <p:sp>
        <p:nvSpPr>
          <p:cNvPr id="3" name="Freeform 2">
            <a:extLst>
              <a:ext uri="{FF2B5EF4-FFF2-40B4-BE49-F238E27FC236}">
                <a16:creationId xmlns:a16="http://schemas.microsoft.com/office/drawing/2014/main" id="{5D2A1521-4706-4080-DDD7-2DFCE442A343}"/>
              </a:ext>
            </a:extLst>
          </p:cNvPr>
          <p:cNvSpPr>
            <a:spLocks noChangeArrowheads="1"/>
          </p:cNvSpPr>
          <p:nvPr userDrawn="1"/>
        </p:nvSpPr>
        <p:spPr bwMode="auto">
          <a:xfrm>
            <a:off x="6068532" y="983"/>
            <a:ext cx="63176" cy="6856035"/>
          </a:xfrm>
          <a:custGeom>
            <a:avLst/>
            <a:gdLst>
              <a:gd name="T0" fmla="*/ 0 w 102"/>
              <a:gd name="T1" fmla="*/ 11007 h 11008"/>
              <a:gd name="T2" fmla="*/ 101 w 102"/>
              <a:gd name="T3" fmla="*/ 11007 h 11008"/>
              <a:gd name="T4" fmla="*/ 101 w 102"/>
              <a:gd name="T5" fmla="*/ 0 h 11008"/>
              <a:gd name="T6" fmla="*/ 0 w 102"/>
              <a:gd name="T7" fmla="*/ 0 h 11008"/>
              <a:gd name="T8" fmla="*/ 0 w 102"/>
              <a:gd name="T9" fmla="*/ 11007 h 11008"/>
            </a:gdLst>
            <a:ahLst/>
            <a:cxnLst>
              <a:cxn ang="0">
                <a:pos x="T0" y="T1"/>
              </a:cxn>
              <a:cxn ang="0">
                <a:pos x="T2" y="T3"/>
              </a:cxn>
              <a:cxn ang="0">
                <a:pos x="T4" y="T5"/>
              </a:cxn>
              <a:cxn ang="0">
                <a:pos x="T6" y="T7"/>
              </a:cxn>
              <a:cxn ang="0">
                <a:pos x="T8" y="T9"/>
              </a:cxn>
            </a:cxnLst>
            <a:rect l="0" t="0" r="r" b="b"/>
            <a:pathLst>
              <a:path w="102" h="11008">
                <a:moveTo>
                  <a:pt x="0" y="11007"/>
                </a:moveTo>
                <a:lnTo>
                  <a:pt x="101" y="11007"/>
                </a:lnTo>
                <a:lnTo>
                  <a:pt x="101" y="0"/>
                </a:lnTo>
                <a:lnTo>
                  <a:pt x="0" y="0"/>
                </a:lnTo>
                <a:lnTo>
                  <a:pt x="0" y="11007"/>
                </a:lnTo>
              </a:path>
            </a:pathLst>
          </a:custGeom>
          <a:solidFill>
            <a:schemeClr val="tx1">
              <a:lumMod val="20000"/>
              <a:lumOff val="80000"/>
            </a:schemeClr>
          </a:solidFill>
          <a:ln>
            <a:solidFill>
              <a:srgbClr val="A5A5A5"/>
            </a:solidFill>
          </a:ln>
          <a:effectLst/>
        </p:spPr>
        <p:txBody>
          <a:bodyPr wrap="none" anchor="ctr"/>
          <a:lstStyle/>
          <a:p>
            <a:endParaRPr lang="en-US" sz="3265">
              <a:solidFill>
                <a:srgbClr val="A5A5A5"/>
              </a:solidFill>
              <a:latin typeface="DM Sans" pitchFamily="2" charset="77"/>
            </a:endParaRPr>
          </a:p>
        </p:txBody>
      </p:sp>
      <p:sp>
        <p:nvSpPr>
          <p:cNvPr id="5" name="Freeform 123">
            <a:extLst>
              <a:ext uri="{FF2B5EF4-FFF2-40B4-BE49-F238E27FC236}">
                <a16:creationId xmlns:a16="http://schemas.microsoft.com/office/drawing/2014/main" id="{1CF919A9-F2B3-9809-2BE5-0D061BCFBB60}"/>
              </a:ext>
            </a:extLst>
          </p:cNvPr>
          <p:cNvSpPr>
            <a:spLocks noChangeArrowheads="1"/>
          </p:cNvSpPr>
          <p:nvPr userDrawn="1"/>
        </p:nvSpPr>
        <p:spPr bwMode="auto">
          <a:xfrm>
            <a:off x="6274542" y="1874306"/>
            <a:ext cx="1131686" cy="32962"/>
          </a:xfrm>
          <a:custGeom>
            <a:avLst/>
            <a:gdLst>
              <a:gd name="T0" fmla="*/ 0 w 1816"/>
              <a:gd name="T1" fmla="*/ 0 h 52"/>
              <a:gd name="T2" fmla="*/ 1815 w 1816"/>
              <a:gd name="T3" fmla="*/ 0 h 52"/>
              <a:gd name="T4" fmla="*/ 1815 w 1816"/>
              <a:gd name="T5" fmla="*/ 51 h 52"/>
              <a:gd name="T6" fmla="*/ 0 w 1816"/>
              <a:gd name="T7" fmla="*/ 51 h 52"/>
              <a:gd name="T8" fmla="*/ 0 w 1816"/>
              <a:gd name="T9" fmla="*/ 0 h 52"/>
            </a:gdLst>
            <a:ahLst/>
            <a:cxnLst>
              <a:cxn ang="0">
                <a:pos x="T0" y="T1"/>
              </a:cxn>
              <a:cxn ang="0">
                <a:pos x="T2" y="T3"/>
              </a:cxn>
              <a:cxn ang="0">
                <a:pos x="T4" y="T5"/>
              </a:cxn>
              <a:cxn ang="0">
                <a:pos x="T6" y="T7"/>
              </a:cxn>
              <a:cxn ang="0">
                <a:pos x="T8" y="T9"/>
              </a:cxn>
            </a:cxnLst>
            <a:rect l="0" t="0" r="r" b="b"/>
            <a:pathLst>
              <a:path w="1816" h="52">
                <a:moveTo>
                  <a:pt x="0" y="0"/>
                </a:moveTo>
                <a:lnTo>
                  <a:pt x="1815" y="0"/>
                </a:lnTo>
                <a:lnTo>
                  <a:pt x="1815" y="51"/>
                </a:lnTo>
                <a:lnTo>
                  <a:pt x="0" y="51"/>
                </a:lnTo>
                <a:lnTo>
                  <a:pt x="0" y="0"/>
                </a:lnTo>
              </a:path>
            </a:pathLst>
          </a:custGeom>
          <a:solidFill>
            <a:srgbClr val="00A5B5"/>
          </a:solidFill>
          <a:ln>
            <a:noFill/>
          </a:ln>
          <a:effectLst/>
        </p:spPr>
        <p:txBody>
          <a:bodyPr wrap="none" anchor="ctr"/>
          <a:lstStyle/>
          <a:p>
            <a:endParaRPr lang="en-US" sz="3265">
              <a:latin typeface="DM Sans" pitchFamily="2" charset="77"/>
            </a:endParaRPr>
          </a:p>
        </p:txBody>
      </p:sp>
      <p:sp>
        <p:nvSpPr>
          <p:cNvPr id="6" name="Freeform 124">
            <a:extLst>
              <a:ext uri="{FF2B5EF4-FFF2-40B4-BE49-F238E27FC236}">
                <a16:creationId xmlns:a16="http://schemas.microsoft.com/office/drawing/2014/main" id="{728F2559-E00C-8F61-5866-BA157CF01F7B}"/>
              </a:ext>
            </a:extLst>
          </p:cNvPr>
          <p:cNvSpPr>
            <a:spLocks noChangeArrowheads="1"/>
          </p:cNvSpPr>
          <p:nvPr userDrawn="1"/>
        </p:nvSpPr>
        <p:spPr bwMode="auto">
          <a:xfrm>
            <a:off x="7378761" y="1844092"/>
            <a:ext cx="93392" cy="93392"/>
          </a:xfrm>
          <a:custGeom>
            <a:avLst/>
            <a:gdLst>
              <a:gd name="T0" fmla="*/ 76 w 152"/>
              <a:gd name="T1" fmla="*/ 151 h 152"/>
              <a:gd name="T2" fmla="*/ 76 w 152"/>
              <a:gd name="T3" fmla="*/ 151 h 152"/>
              <a:gd name="T4" fmla="*/ 0 w 152"/>
              <a:gd name="T5" fmla="*/ 76 h 152"/>
              <a:gd name="T6" fmla="*/ 0 w 152"/>
              <a:gd name="T7" fmla="*/ 76 h 152"/>
              <a:gd name="T8" fmla="*/ 76 w 152"/>
              <a:gd name="T9" fmla="*/ 0 h 152"/>
              <a:gd name="T10" fmla="*/ 76 w 152"/>
              <a:gd name="T11" fmla="*/ 0 h 152"/>
              <a:gd name="T12" fmla="*/ 151 w 152"/>
              <a:gd name="T13" fmla="*/ 76 h 152"/>
              <a:gd name="T14" fmla="*/ 151 w 152"/>
              <a:gd name="T15" fmla="*/ 76 h 152"/>
              <a:gd name="T16" fmla="*/ 76 w 152"/>
              <a:gd name="T17" fmla="*/ 15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2">
                <a:moveTo>
                  <a:pt x="76" y="151"/>
                </a:moveTo>
                <a:lnTo>
                  <a:pt x="76" y="151"/>
                </a:lnTo>
                <a:cubicBezTo>
                  <a:pt x="33" y="151"/>
                  <a:pt x="0" y="118"/>
                  <a:pt x="0" y="76"/>
                </a:cubicBezTo>
                <a:lnTo>
                  <a:pt x="0" y="76"/>
                </a:lnTo>
                <a:cubicBezTo>
                  <a:pt x="0" y="34"/>
                  <a:pt x="33" y="0"/>
                  <a:pt x="76" y="0"/>
                </a:cubicBezTo>
                <a:lnTo>
                  <a:pt x="76" y="0"/>
                </a:lnTo>
                <a:cubicBezTo>
                  <a:pt x="117" y="0"/>
                  <a:pt x="151" y="34"/>
                  <a:pt x="151" y="76"/>
                </a:cubicBezTo>
                <a:lnTo>
                  <a:pt x="151" y="76"/>
                </a:lnTo>
                <a:cubicBezTo>
                  <a:pt x="151" y="118"/>
                  <a:pt x="117" y="151"/>
                  <a:pt x="76" y="151"/>
                </a:cubicBezTo>
              </a:path>
            </a:pathLst>
          </a:custGeom>
          <a:solidFill>
            <a:srgbClr val="00A5B5"/>
          </a:solidFill>
          <a:ln>
            <a:noFill/>
          </a:ln>
          <a:effectLst/>
        </p:spPr>
        <p:txBody>
          <a:bodyPr wrap="none" anchor="ctr"/>
          <a:lstStyle/>
          <a:p>
            <a:endParaRPr lang="en-US" sz="3265">
              <a:latin typeface="DM Sans" pitchFamily="2" charset="77"/>
            </a:endParaRPr>
          </a:p>
        </p:txBody>
      </p:sp>
      <p:sp>
        <p:nvSpPr>
          <p:cNvPr id="7" name="Freeform 125">
            <a:extLst>
              <a:ext uri="{FF2B5EF4-FFF2-40B4-BE49-F238E27FC236}">
                <a16:creationId xmlns:a16="http://schemas.microsoft.com/office/drawing/2014/main" id="{079EC36A-15FC-0998-2445-590C1A135019}"/>
              </a:ext>
            </a:extLst>
          </p:cNvPr>
          <p:cNvSpPr>
            <a:spLocks noChangeArrowheads="1"/>
          </p:cNvSpPr>
          <p:nvPr userDrawn="1"/>
        </p:nvSpPr>
        <p:spPr bwMode="auto">
          <a:xfrm>
            <a:off x="6010850" y="1802889"/>
            <a:ext cx="173050" cy="173048"/>
          </a:xfrm>
          <a:custGeom>
            <a:avLst/>
            <a:gdLst>
              <a:gd name="T0" fmla="*/ 277 w 278"/>
              <a:gd name="T1" fmla="*/ 138 h 278"/>
              <a:gd name="T2" fmla="*/ 277 w 278"/>
              <a:gd name="T3" fmla="*/ 138 h 278"/>
              <a:gd name="T4" fmla="*/ 139 w 278"/>
              <a:gd name="T5" fmla="*/ 277 h 278"/>
              <a:gd name="T6" fmla="*/ 139 w 278"/>
              <a:gd name="T7" fmla="*/ 277 h 278"/>
              <a:gd name="T8" fmla="*/ 0 w 278"/>
              <a:gd name="T9" fmla="*/ 138 h 278"/>
              <a:gd name="T10" fmla="*/ 0 w 278"/>
              <a:gd name="T11" fmla="*/ 138 h 278"/>
              <a:gd name="T12" fmla="*/ 139 w 278"/>
              <a:gd name="T13" fmla="*/ 0 h 278"/>
              <a:gd name="T14" fmla="*/ 139 w 278"/>
              <a:gd name="T15" fmla="*/ 0 h 278"/>
              <a:gd name="T16" fmla="*/ 277 w 278"/>
              <a:gd name="T17" fmla="*/ 13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78">
                <a:moveTo>
                  <a:pt x="277" y="138"/>
                </a:moveTo>
                <a:lnTo>
                  <a:pt x="277" y="138"/>
                </a:lnTo>
                <a:cubicBezTo>
                  <a:pt x="277" y="216"/>
                  <a:pt x="215" y="277"/>
                  <a:pt x="139" y="277"/>
                </a:cubicBezTo>
                <a:lnTo>
                  <a:pt x="139" y="277"/>
                </a:lnTo>
                <a:cubicBezTo>
                  <a:pt x="63" y="277"/>
                  <a:pt x="0" y="216"/>
                  <a:pt x="0" y="138"/>
                </a:cubicBezTo>
                <a:lnTo>
                  <a:pt x="0" y="138"/>
                </a:lnTo>
                <a:cubicBezTo>
                  <a:pt x="0" y="62"/>
                  <a:pt x="63" y="0"/>
                  <a:pt x="139" y="0"/>
                </a:cubicBezTo>
                <a:lnTo>
                  <a:pt x="139" y="0"/>
                </a:lnTo>
                <a:cubicBezTo>
                  <a:pt x="215" y="0"/>
                  <a:pt x="277" y="62"/>
                  <a:pt x="277" y="138"/>
                </a:cubicBezTo>
              </a:path>
            </a:pathLst>
          </a:custGeom>
          <a:solidFill>
            <a:srgbClr val="00A5B5"/>
          </a:solidFill>
          <a:ln>
            <a:noFill/>
          </a:ln>
          <a:effectLst/>
        </p:spPr>
        <p:txBody>
          <a:bodyPr wrap="none" anchor="ctr"/>
          <a:lstStyle/>
          <a:p>
            <a:endParaRPr lang="en-US" sz="3265">
              <a:latin typeface="DM Sans" pitchFamily="2" charset="77"/>
            </a:endParaRPr>
          </a:p>
        </p:txBody>
      </p:sp>
      <p:sp>
        <p:nvSpPr>
          <p:cNvPr id="8" name="Freeform 126">
            <a:extLst>
              <a:ext uri="{FF2B5EF4-FFF2-40B4-BE49-F238E27FC236}">
                <a16:creationId xmlns:a16="http://schemas.microsoft.com/office/drawing/2014/main" id="{D8289FAA-5BAA-21F6-CBD2-14849DD75452}"/>
              </a:ext>
            </a:extLst>
          </p:cNvPr>
          <p:cNvSpPr>
            <a:spLocks noChangeArrowheads="1"/>
          </p:cNvSpPr>
          <p:nvPr userDrawn="1"/>
        </p:nvSpPr>
        <p:spPr bwMode="auto">
          <a:xfrm>
            <a:off x="5889990" y="1684777"/>
            <a:ext cx="412022" cy="412022"/>
          </a:xfrm>
          <a:custGeom>
            <a:avLst/>
            <a:gdLst>
              <a:gd name="T0" fmla="*/ 330 w 660"/>
              <a:gd name="T1" fmla="*/ 80 h 662"/>
              <a:gd name="T2" fmla="*/ 330 w 660"/>
              <a:gd name="T3" fmla="*/ 80 h 662"/>
              <a:gd name="T4" fmla="*/ 80 w 660"/>
              <a:gd name="T5" fmla="*/ 331 h 662"/>
              <a:gd name="T6" fmla="*/ 80 w 660"/>
              <a:gd name="T7" fmla="*/ 331 h 662"/>
              <a:gd name="T8" fmla="*/ 330 w 660"/>
              <a:gd name="T9" fmla="*/ 581 h 662"/>
              <a:gd name="T10" fmla="*/ 330 w 660"/>
              <a:gd name="T11" fmla="*/ 581 h 662"/>
              <a:gd name="T12" fmla="*/ 580 w 660"/>
              <a:gd name="T13" fmla="*/ 331 h 662"/>
              <a:gd name="T14" fmla="*/ 580 w 660"/>
              <a:gd name="T15" fmla="*/ 331 h 662"/>
              <a:gd name="T16" fmla="*/ 330 w 660"/>
              <a:gd name="T17" fmla="*/ 80 h 662"/>
              <a:gd name="T18" fmla="*/ 330 w 660"/>
              <a:gd name="T19" fmla="*/ 661 h 662"/>
              <a:gd name="T20" fmla="*/ 330 w 660"/>
              <a:gd name="T21" fmla="*/ 661 h 662"/>
              <a:gd name="T22" fmla="*/ 0 w 660"/>
              <a:gd name="T23" fmla="*/ 331 h 662"/>
              <a:gd name="T24" fmla="*/ 0 w 660"/>
              <a:gd name="T25" fmla="*/ 331 h 662"/>
              <a:gd name="T26" fmla="*/ 330 w 660"/>
              <a:gd name="T27" fmla="*/ 0 h 662"/>
              <a:gd name="T28" fmla="*/ 330 w 660"/>
              <a:gd name="T29" fmla="*/ 0 h 662"/>
              <a:gd name="T30" fmla="*/ 659 w 660"/>
              <a:gd name="T31" fmla="*/ 331 h 662"/>
              <a:gd name="T32" fmla="*/ 659 w 660"/>
              <a:gd name="T33" fmla="*/ 331 h 662"/>
              <a:gd name="T34" fmla="*/ 330 w 660"/>
              <a:gd name="T35" fmla="*/ 661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0" h="662">
                <a:moveTo>
                  <a:pt x="330" y="80"/>
                </a:moveTo>
                <a:lnTo>
                  <a:pt x="330" y="80"/>
                </a:lnTo>
                <a:cubicBezTo>
                  <a:pt x="192" y="80"/>
                  <a:pt x="80" y="192"/>
                  <a:pt x="80" y="331"/>
                </a:cubicBezTo>
                <a:lnTo>
                  <a:pt x="80" y="331"/>
                </a:lnTo>
                <a:cubicBezTo>
                  <a:pt x="80" y="469"/>
                  <a:pt x="192" y="581"/>
                  <a:pt x="330" y="581"/>
                </a:cubicBezTo>
                <a:lnTo>
                  <a:pt x="330" y="581"/>
                </a:lnTo>
                <a:cubicBezTo>
                  <a:pt x="467" y="581"/>
                  <a:pt x="580" y="469"/>
                  <a:pt x="580" y="331"/>
                </a:cubicBezTo>
                <a:lnTo>
                  <a:pt x="580" y="331"/>
                </a:lnTo>
                <a:cubicBezTo>
                  <a:pt x="580" y="192"/>
                  <a:pt x="467" y="80"/>
                  <a:pt x="330" y="80"/>
                </a:cubicBezTo>
                <a:close/>
                <a:moveTo>
                  <a:pt x="330" y="661"/>
                </a:moveTo>
                <a:lnTo>
                  <a:pt x="330" y="661"/>
                </a:lnTo>
                <a:cubicBezTo>
                  <a:pt x="148" y="661"/>
                  <a:pt x="0" y="513"/>
                  <a:pt x="0" y="331"/>
                </a:cubicBezTo>
                <a:lnTo>
                  <a:pt x="0" y="331"/>
                </a:lnTo>
                <a:cubicBezTo>
                  <a:pt x="0" y="148"/>
                  <a:pt x="148" y="0"/>
                  <a:pt x="330" y="0"/>
                </a:cubicBezTo>
                <a:lnTo>
                  <a:pt x="330" y="0"/>
                </a:lnTo>
                <a:cubicBezTo>
                  <a:pt x="511" y="0"/>
                  <a:pt x="659" y="148"/>
                  <a:pt x="659" y="331"/>
                </a:cubicBezTo>
                <a:lnTo>
                  <a:pt x="659" y="331"/>
                </a:lnTo>
                <a:cubicBezTo>
                  <a:pt x="659" y="513"/>
                  <a:pt x="511" y="661"/>
                  <a:pt x="330" y="661"/>
                </a:cubicBezTo>
                <a:close/>
              </a:path>
            </a:pathLst>
          </a:custGeom>
          <a:solidFill>
            <a:srgbClr val="00A5B5"/>
          </a:solidFill>
          <a:ln>
            <a:noFill/>
          </a:ln>
          <a:effectLst/>
        </p:spPr>
        <p:txBody>
          <a:bodyPr wrap="none" anchor="ctr"/>
          <a:lstStyle/>
          <a:p>
            <a:endParaRPr lang="en-US" sz="3265">
              <a:latin typeface="DM Sans" pitchFamily="2" charset="77"/>
            </a:endParaRPr>
          </a:p>
        </p:txBody>
      </p:sp>
      <p:sp>
        <p:nvSpPr>
          <p:cNvPr id="9" name="Freeform 182">
            <a:extLst>
              <a:ext uri="{FF2B5EF4-FFF2-40B4-BE49-F238E27FC236}">
                <a16:creationId xmlns:a16="http://schemas.microsoft.com/office/drawing/2014/main" id="{45EF93C5-2157-5FFC-CFEF-9980BC39572C}"/>
              </a:ext>
            </a:extLst>
          </p:cNvPr>
          <p:cNvSpPr>
            <a:spLocks noChangeArrowheads="1"/>
          </p:cNvSpPr>
          <p:nvPr userDrawn="1"/>
        </p:nvSpPr>
        <p:spPr bwMode="auto">
          <a:xfrm>
            <a:off x="6274542" y="3871236"/>
            <a:ext cx="1131686" cy="32962"/>
          </a:xfrm>
          <a:custGeom>
            <a:avLst/>
            <a:gdLst>
              <a:gd name="T0" fmla="*/ 0 w 1816"/>
              <a:gd name="T1" fmla="*/ 0 h 52"/>
              <a:gd name="T2" fmla="*/ 1815 w 1816"/>
              <a:gd name="T3" fmla="*/ 0 h 52"/>
              <a:gd name="T4" fmla="*/ 1815 w 1816"/>
              <a:gd name="T5" fmla="*/ 51 h 52"/>
              <a:gd name="T6" fmla="*/ 0 w 1816"/>
              <a:gd name="T7" fmla="*/ 51 h 52"/>
              <a:gd name="T8" fmla="*/ 0 w 1816"/>
              <a:gd name="T9" fmla="*/ 0 h 52"/>
            </a:gdLst>
            <a:ahLst/>
            <a:cxnLst>
              <a:cxn ang="0">
                <a:pos x="T0" y="T1"/>
              </a:cxn>
              <a:cxn ang="0">
                <a:pos x="T2" y="T3"/>
              </a:cxn>
              <a:cxn ang="0">
                <a:pos x="T4" y="T5"/>
              </a:cxn>
              <a:cxn ang="0">
                <a:pos x="T6" y="T7"/>
              </a:cxn>
              <a:cxn ang="0">
                <a:pos x="T8" y="T9"/>
              </a:cxn>
            </a:cxnLst>
            <a:rect l="0" t="0" r="r" b="b"/>
            <a:pathLst>
              <a:path w="1816" h="52">
                <a:moveTo>
                  <a:pt x="0" y="0"/>
                </a:moveTo>
                <a:lnTo>
                  <a:pt x="1815" y="0"/>
                </a:lnTo>
                <a:lnTo>
                  <a:pt x="1815" y="51"/>
                </a:lnTo>
                <a:lnTo>
                  <a:pt x="0" y="51"/>
                </a:lnTo>
                <a:lnTo>
                  <a:pt x="0" y="0"/>
                </a:lnTo>
              </a:path>
            </a:pathLst>
          </a:custGeom>
          <a:solidFill>
            <a:srgbClr val="A5A5A5"/>
          </a:solidFill>
          <a:ln>
            <a:noFill/>
          </a:ln>
          <a:effectLst/>
        </p:spPr>
        <p:txBody>
          <a:bodyPr wrap="none" anchor="ctr"/>
          <a:lstStyle/>
          <a:p>
            <a:endParaRPr lang="en-US" sz="3265">
              <a:latin typeface="DM Sans" pitchFamily="2" charset="77"/>
            </a:endParaRPr>
          </a:p>
        </p:txBody>
      </p:sp>
      <p:sp>
        <p:nvSpPr>
          <p:cNvPr id="10" name="Freeform 183">
            <a:extLst>
              <a:ext uri="{FF2B5EF4-FFF2-40B4-BE49-F238E27FC236}">
                <a16:creationId xmlns:a16="http://schemas.microsoft.com/office/drawing/2014/main" id="{717B1EF7-6EB9-9D90-6E70-4008BEC15F99}"/>
              </a:ext>
            </a:extLst>
          </p:cNvPr>
          <p:cNvSpPr>
            <a:spLocks noChangeArrowheads="1"/>
          </p:cNvSpPr>
          <p:nvPr userDrawn="1"/>
        </p:nvSpPr>
        <p:spPr bwMode="auto">
          <a:xfrm>
            <a:off x="7378761" y="3838276"/>
            <a:ext cx="93392" cy="93392"/>
          </a:xfrm>
          <a:custGeom>
            <a:avLst/>
            <a:gdLst>
              <a:gd name="T0" fmla="*/ 76 w 152"/>
              <a:gd name="T1" fmla="*/ 151 h 152"/>
              <a:gd name="T2" fmla="*/ 76 w 152"/>
              <a:gd name="T3" fmla="*/ 151 h 152"/>
              <a:gd name="T4" fmla="*/ 0 w 152"/>
              <a:gd name="T5" fmla="*/ 75 h 152"/>
              <a:gd name="T6" fmla="*/ 0 w 152"/>
              <a:gd name="T7" fmla="*/ 75 h 152"/>
              <a:gd name="T8" fmla="*/ 76 w 152"/>
              <a:gd name="T9" fmla="*/ 0 h 152"/>
              <a:gd name="T10" fmla="*/ 76 w 152"/>
              <a:gd name="T11" fmla="*/ 0 h 152"/>
              <a:gd name="T12" fmla="*/ 151 w 152"/>
              <a:gd name="T13" fmla="*/ 75 h 152"/>
              <a:gd name="T14" fmla="*/ 151 w 152"/>
              <a:gd name="T15" fmla="*/ 75 h 152"/>
              <a:gd name="T16" fmla="*/ 76 w 152"/>
              <a:gd name="T17" fmla="*/ 15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2">
                <a:moveTo>
                  <a:pt x="76" y="151"/>
                </a:moveTo>
                <a:lnTo>
                  <a:pt x="76" y="151"/>
                </a:lnTo>
                <a:cubicBezTo>
                  <a:pt x="33" y="151"/>
                  <a:pt x="0" y="117"/>
                  <a:pt x="0" y="75"/>
                </a:cubicBezTo>
                <a:lnTo>
                  <a:pt x="0" y="75"/>
                </a:lnTo>
                <a:cubicBezTo>
                  <a:pt x="0" y="33"/>
                  <a:pt x="33" y="0"/>
                  <a:pt x="76" y="0"/>
                </a:cubicBezTo>
                <a:lnTo>
                  <a:pt x="76" y="0"/>
                </a:lnTo>
                <a:cubicBezTo>
                  <a:pt x="117" y="0"/>
                  <a:pt x="151" y="33"/>
                  <a:pt x="151" y="75"/>
                </a:cubicBezTo>
                <a:lnTo>
                  <a:pt x="151" y="75"/>
                </a:lnTo>
                <a:cubicBezTo>
                  <a:pt x="151" y="117"/>
                  <a:pt x="117" y="151"/>
                  <a:pt x="76" y="151"/>
                </a:cubicBezTo>
              </a:path>
            </a:pathLst>
          </a:custGeom>
          <a:solidFill>
            <a:srgbClr val="A5A5A5"/>
          </a:solidFill>
          <a:ln>
            <a:noFill/>
          </a:ln>
          <a:effectLst/>
        </p:spPr>
        <p:txBody>
          <a:bodyPr wrap="none" anchor="ctr"/>
          <a:lstStyle/>
          <a:p>
            <a:endParaRPr lang="en-US" sz="3265">
              <a:latin typeface="DM Sans" pitchFamily="2" charset="77"/>
            </a:endParaRPr>
          </a:p>
        </p:txBody>
      </p:sp>
      <p:sp>
        <p:nvSpPr>
          <p:cNvPr id="11" name="Freeform 184">
            <a:extLst>
              <a:ext uri="{FF2B5EF4-FFF2-40B4-BE49-F238E27FC236}">
                <a16:creationId xmlns:a16="http://schemas.microsoft.com/office/drawing/2014/main" id="{7F9620A3-51F1-61F8-B923-4C1885461BF7}"/>
              </a:ext>
            </a:extLst>
          </p:cNvPr>
          <p:cNvSpPr>
            <a:spLocks noChangeArrowheads="1"/>
          </p:cNvSpPr>
          <p:nvPr userDrawn="1"/>
        </p:nvSpPr>
        <p:spPr bwMode="auto">
          <a:xfrm>
            <a:off x="6010850" y="3797073"/>
            <a:ext cx="173050" cy="173048"/>
          </a:xfrm>
          <a:custGeom>
            <a:avLst/>
            <a:gdLst>
              <a:gd name="T0" fmla="*/ 277 w 278"/>
              <a:gd name="T1" fmla="*/ 139 h 279"/>
              <a:gd name="T2" fmla="*/ 277 w 278"/>
              <a:gd name="T3" fmla="*/ 139 h 279"/>
              <a:gd name="T4" fmla="*/ 139 w 278"/>
              <a:gd name="T5" fmla="*/ 278 h 279"/>
              <a:gd name="T6" fmla="*/ 139 w 278"/>
              <a:gd name="T7" fmla="*/ 278 h 279"/>
              <a:gd name="T8" fmla="*/ 0 w 278"/>
              <a:gd name="T9" fmla="*/ 139 h 279"/>
              <a:gd name="T10" fmla="*/ 0 w 278"/>
              <a:gd name="T11" fmla="*/ 139 h 279"/>
              <a:gd name="T12" fmla="*/ 139 w 278"/>
              <a:gd name="T13" fmla="*/ 0 h 279"/>
              <a:gd name="T14" fmla="*/ 139 w 278"/>
              <a:gd name="T15" fmla="*/ 0 h 279"/>
              <a:gd name="T16" fmla="*/ 277 w 278"/>
              <a:gd name="T17" fmla="*/ 13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79">
                <a:moveTo>
                  <a:pt x="277" y="139"/>
                </a:moveTo>
                <a:lnTo>
                  <a:pt x="277" y="139"/>
                </a:lnTo>
                <a:cubicBezTo>
                  <a:pt x="277" y="215"/>
                  <a:pt x="215" y="278"/>
                  <a:pt x="139" y="278"/>
                </a:cubicBezTo>
                <a:lnTo>
                  <a:pt x="139" y="278"/>
                </a:lnTo>
                <a:cubicBezTo>
                  <a:pt x="63" y="278"/>
                  <a:pt x="0" y="215"/>
                  <a:pt x="0" y="139"/>
                </a:cubicBezTo>
                <a:lnTo>
                  <a:pt x="0" y="139"/>
                </a:lnTo>
                <a:cubicBezTo>
                  <a:pt x="0" y="62"/>
                  <a:pt x="63" y="0"/>
                  <a:pt x="139" y="0"/>
                </a:cubicBezTo>
                <a:lnTo>
                  <a:pt x="139" y="0"/>
                </a:lnTo>
                <a:cubicBezTo>
                  <a:pt x="215" y="0"/>
                  <a:pt x="277" y="62"/>
                  <a:pt x="277" y="139"/>
                </a:cubicBezTo>
              </a:path>
            </a:pathLst>
          </a:custGeom>
          <a:solidFill>
            <a:srgbClr val="A5A5A5"/>
          </a:solidFill>
          <a:ln>
            <a:noFill/>
          </a:ln>
          <a:effectLst/>
        </p:spPr>
        <p:txBody>
          <a:bodyPr wrap="none" anchor="ctr"/>
          <a:lstStyle/>
          <a:p>
            <a:endParaRPr lang="en-US" sz="3265">
              <a:latin typeface="DM Sans" pitchFamily="2" charset="77"/>
            </a:endParaRPr>
          </a:p>
        </p:txBody>
      </p:sp>
      <p:sp>
        <p:nvSpPr>
          <p:cNvPr id="12" name="Freeform 185">
            <a:extLst>
              <a:ext uri="{FF2B5EF4-FFF2-40B4-BE49-F238E27FC236}">
                <a16:creationId xmlns:a16="http://schemas.microsoft.com/office/drawing/2014/main" id="{A1856B68-FF28-2522-1DA2-55CE0C5D1BEA}"/>
              </a:ext>
            </a:extLst>
          </p:cNvPr>
          <p:cNvSpPr>
            <a:spLocks noChangeArrowheads="1"/>
          </p:cNvSpPr>
          <p:nvPr userDrawn="1"/>
        </p:nvSpPr>
        <p:spPr bwMode="auto">
          <a:xfrm>
            <a:off x="5889990" y="3681708"/>
            <a:ext cx="412022" cy="412022"/>
          </a:xfrm>
          <a:custGeom>
            <a:avLst/>
            <a:gdLst>
              <a:gd name="T0" fmla="*/ 330 w 660"/>
              <a:gd name="T1" fmla="*/ 80 h 661"/>
              <a:gd name="T2" fmla="*/ 330 w 660"/>
              <a:gd name="T3" fmla="*/ 80 h 661"/>
              <a:gd name="T4" fmla="*/ 80 w 660"/>
              <a:gd name="T5" fmla="*/ 330 h 661"/>
              <a:gd name="T6" fmla="*/ 80 w 660"/>
              <a:gd name="T7" fmla="*/ 330 h 661"/>
              <a:gd name="T8" fmla="*/ 330 w 660"/>
              <a:gd name="T9" fmla="*/ 581 h 661"/>
              <a:gd name="T10" fmla="*/ 330 w 660"/>
              <a:gd name="T11" fmla="*/ 581 h 661"/>
              <a:gd name="T12" fmla="*/ 580 w 660"/>
              <a:gd name="T13" fmla="*/ 330 h 661"/>
              <a:gd name="T14" fmla="*/ 580 w 660"/>
              <a:gd name="T15" fmla="*/ 330 h 661"/>
              <a:gd name="T16" fmla="*/ 330 w 660"/>
              <a:gd name="T17" fmla="*/ 80 h 661"/>
              <a:gd name="T18" fmla="*/ 330 w 660"/>
              <a:gd name="T19" fmla="*/ 660 h 661"/>
              <a:gd name="T20" fmla="*/ 330 w 660"/>
              <a:gd name="T21" fmla="*/ 660 h 661"/>
              <a:gd name="T22" fmla="*/ 0 w 660"/>
              <a:gd name="T23" fmla="*/ 330 h 661"/>
              <a:gd name="T24" fmla="*/ 0 w 660"/>
              <a:gd name="T25" fmla="*/ 330 h 661"/>
              <a:gd name="T26" fmla="*/ 330 w 660"/>
              <a:gd name="T27" fmla="*/ 0 h 661"/>
              <a:gd name="T28" fmla="*/ 330 w 660"/>
              <a:gd name="T29" fmla="*/ 0 h 661"/>
              <a:gd name="T30" fmla="*/ 659 w 660"/>
              <a:gd name="T31" fmla="*/ 330 h 661"/>
              <a:gd name="T32" fmla="*/ 659 w 660"/>
              <a:gd name="T33" fmla="*/ 330 h 661"/>
              <a:gd name="T34" fmla="*/ 330 w 660"/>
              <a:gd name="T35" fmla="*/ 66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0" h="661">
                <a:moveTo>
                  <a:pt x="330" y="80"/>
                </a:moveTo>
                <a:lnTo>
                  <a:pt x="330" y="80"/>
                </a:lnTo>
                <a:cubicBezTo>
                  <a:pt x="192" y="80"/>
                  <a:pt x="80" y="192"/>
                  <a:pt x="80" y="330"/>
                </a:cubicBezTo>
                <a:lnTo>
                  <a:pt x="80" y="330"/>
                </a:lnTo>
                <a:cubicBezTo>
                  <a:pt x="80" y="468"/>
                  <a:pt x="192" y="581"/>
                  <a:pt x="330" y="581"/>
                </a:cubicBezTo>
                <a:lnTo>
                  <a:pt x="330" y="581"/>
                </a:lnTo>
                <a:cubicBezTo>
                  <a:pt x="467" y="581"/>
                  <a:pt x="580" y="468"/>
                  <a:pt x="580" y="330"/>
                </a:cubicBezTo>
                <a:lnTo>
                  <a:pt x="580" y="330"/>
                </a:lnTo>
                <a:cubicBezTo>
                  <a:pt x="580" y="192"/>
                  <a:pt x="467" y="80"/>
                  <a:pt x="330" y="80"/>
                </a:cubicBezTo>
                <a:close/>
                <a:moveTo>
                  <a:pt x="330" y="660"/>
                </a:moveTo>
                <a:lnTo>
                  <a:pt x="330" y="660"/>
                </a:lnTo>
                <a:cubicBezTo>
                  <a:pt x="148" y="660"/>
                  <a:pt x="0" y="512"/>
                  <a:pt x="0" y="330"/>
                </a:cubicBezTo>
                <a:lnTo>
                  <a:pt x="0" y="330"/>
                </a:lnTo>
                <a:cubicBezTo>
                  <a:pt x="0" y="148"/>
                  <a:pt x="148" y="0"/>
                  <a:pt x="330" y="0"/>
                </a:cubicBezTo>
                <a:lnTo>
                  <a:pt x="330" y="0"/>
                </a:lnTo>
                <a:cubicBezTo>
                  <a:pt x="511" y="0"/>
                  <a:pt x="659" y="148"/>
                  <a:pt x="659" y="330"/>
                </a:cubicBezTo>
                <a:lnTo>
                  <a:pt x="659" y="330"/>
                </a:lnTo>
                <a:cubicBezTo>
                  <a:pt x="659" y="512"/>
                  <a:pt x="511" y="660"/>
                  <a:pt x="330" y="660"/>
                </a:cubicBezTo>
                <a:close/>
              </a:path>
            </a:pathLst>
          </a:custGeom>
          <a:solidFill>
            <a:schemeClr val="accent3"/>
          </a:solidFill>
          <a:ln>
            <a:noFill/>
          </a:ln>
          <a:effectLst/>
        </p:spPr>
        <p:txBody>
          <a:bodyPr wrap="none" anchor="ctr"/>
          <a:lstStyle/>
          <a:p>
            <a:endParaRPr lang="en-US" sz="3265">
              <a:latin typeface="DM Sans" pitchFamily="2" charset="77"/>
            </a:endParaRPr>
          </a:p>
        </p:txBody>
      </p:sp>
      <p:sp>
        <p:nvSpPr>
          <p:cNvPr id="13" name="Freeform 241">
            <a:extLst>
              <a:ext uri="{FF2B5EF4-FFF2-40B4-BE49-F238E27FC236}">
                <a16:creationId xmlns:a16="http://schemas.microsoft.com/office/drawing/2014/main" id="{79F4DF4F-637E-2149-6061-56FCEC0737A8}"/>
              </a:ext>
            </a:extLst>
          </p:cNvPr>
          <p:cNvSpPr>
            <a:spLocks noChangeArrowheads="1"/>
          </p:cNvSpPr>
          <p:nvPr userDrawn="1"/>
        </p:nvSpPr>
        <p:spPr bwMode="auto">
          <a:xfrm>
            <a:off x="6274542" y="5865419"/>
            <a:ext cx="1131686" cy="32962"/>
          </a:xfrm>
          <a:custGeom>
            <a:avLst/>
            <a:gdLst>
              <a:gd name="T0" fmla="*/ 0 w 1816"/>
              <a:gd name="T1" fmla="*/ 0 h 53"/>
              <a:gd name="T2" fmla="*/ 1815 w 1816"/>
              <a:gd name="T3" fmla="*/ 0 h 53"/>
              <a:gd name="T4" fmla="*/ 1815 w 1816"/>
              <a:gd name="T5" fmla="*/ 52 h 53"/>
              <a:gd name="T6" fmla="*/ 0 w 1816"/>
              <a:gd name="T7" fmla="*/ 52 h 53"/>
              <a:gd name="T8" fmla="*/ 0 w 1816"/>
              <a:gd name="T9" fmla="*/ 0 h 53"/>
            </a:gdLst>
            <a:ahLst/>
            <a:cxnLst>
              <a:cxn ang="0">
                <a:pos x="T0" y="T1"/>
              </a:cxn>
              <a:cxn ang="0">
                <a:pos x="T2" y="T3"/>
              </a:cxn>
              <a:cxn ang="0">
                <a:pos x="T4" y="T5"/>
              </a:cxn>
              <a:cxn ang="0">
                <a:pos x="T6" y="T7"/>
              </a:cxn>
              <a:cxn ang="0">
                <a:pos x="T8" y="T9"/>
              </a:cxn>
            </a:cxnLst>
            <a:rect l="0" t="0" r="r" b="b"/>
            <a:pathLst>
              <a:path w="1816" h="53">
                <a:moveTo>
                  <a:pt x="0" y="0"/>
                </a:moveTo>
                <a:lnTo>
                  <a:pt x="1815" y="0"/>
                </a:lnTo>
                <a:lnTo>
                  <a:pt x="1815" y="52"/>
                </a:lnTo>
                <a:lnTo>
                  <a:pt x="0" y="52"/>
                </a:lnTo>
                <a:lnTo>
                  <a:pt x="0" y="0"/>
                </a:lnTo>
              </a:path>
            </a:pathLst>
          </a:custGeom>
          <a:solidFill>
            <a:srgbClr val="C2D200"/>
          </a:solidFill>
          <a:ln>
            <a:noFill/>
          </a:ln>
          <a:effectLst/>
        </p:spPr>
        <p:txBody>
          <a:bodyPr wrap="none" anchor="ctr"/>
          <a:lstStyle/>
          <a:p>
            <a:endParaRPr lang="en-US" sz="3265">
              <a:latin typeface="DM Sans" pitchFamily="2" charset="77"/>
            </a:endParaRPr>
          </a:p>
        </p:txBody>
      </p:sp>
      <p:sp>
        <p:nvSpPr>
          <p:cNvPr id="14" name="Freeform 242">
            <a:extLst>
              <a:ext uri="{FF2B5EF4-FFF2-40B4-BE49-F238E27FC236}">
                <a16:creationId xmlns:a16="http://schemas.microsoft.com/office/drawing/2014/main" id="{A76C8B23-8296-EBD2-BA9D-B2C63AE2CC45}"/>
              </a:ext>
            </a:extLst>
          </p:cNvPr>
          <p:cNvSpPr>
            <a:spLocks noChangeArrowheads="1"/>
          </p:cNvSpPr>
          <p:nvPr userDrawn="1"/>
        </p:nvSpPr>
        <p:spPr bwMode="auto">
          <a:xfrm>
            <a:off x="7378761" y="5835207"/>
            <a:ext cx="93392" cy="93392"/>
          </a:xfrm>
          <a:custGeom>
            <a:avLst/>
            <a:gdLst>
              <a:gd name="T0" fmla="*/ 76 w 152"/>
              <a:gd name="T1" fmla="*/ 151 h 152"/>
              <a:gd name="T2" fmla="*/ 76 w 152"/>
              <a:gd name="T3" fmla="*/ 151 h 152"/>
              <a:gd name="T4" fmla="*/ 0 w 152"/>
              <a:gd name="T5" fmla="*/ 75 h 152"/>
              <a:gd name="T6" fmla="*/ 0 w 152"/>
              <a:gd name="T7" fmla="*/ 75 h 152"/>
              <a:gd name="T8" fmla="*/ 76 w 152"/>
              <a:gd name="T9" fmla="*/ 0 h 152"/>
              <a:gd name="T10" fmla="*/ 76 w 152"/>
              <a:gd name="T11" fmla="*/ 0 h 152"/>
              <a:gd name="T12" fmla="*/ 151 w 152"/>
              <a:gd name="T13" fmla="*/ 75 h 152"/>
              <a:gd name="T14" fmla="*/ 151 w 152"/>
              <a:gd name="T15" fmla="*/ 75 h 152"/>
              <a:gd name="T16" fmla="*/ 76 w 152"/>
              <a:gd name="T17" fmla="*/ 15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2">
                <a:moveTo>
                  <a:pt x="76" y="151"/>
                </a:moveTo>
                <a:lnTo>
                  <a:pt x="76" y="151"/>
                </a:lnTo>
                <a:cubicBezTo>
                  <a:pt x="33" y="151"/>
                  <a:pt x="0" y="117"/>
                  <a:pt x="0" y="75"/>
                </a:cubicBezTo>
                <a:lnTo>
                  <a:pt x="0" y="75"/>
                </a:lnTo>
                <a:cubicBezTo>
                  <a:pt x="0" y="34"/>
                  <a:pt x="33" y="0"/>
                  <a:pt x="76" y="0"/>
                </a:cubicBezTo>
                <a:lnTo>
                  <a:pt x="76" y="0"/>
                </a:lnTo>
                <a:cubicBezTo>
                  <a:pt x="117" y="0"/>
                  <a:pt x="151" y="34"/>
                  <a:pt x="151" y="75"/>
                </a:cubicBezTo>
                <a:lnTo>
                  <a:pt x="151" y="75"/>
                </a:lnTo>
                <a:cubicBezTo>
                  <a:pt x="151" y="117"/>
                  <a:pt x="117" y="151"/>
                  <a:pt x="76" y="151"/>
                </a:cubicBezTo>
              </a:path>
            </a:pathLst>
          </a:custGeom>
          <a:solidFill>
            <a:srgbClr val="C2D200"/>
          </a:solidFill>
          <a:ln>
            <a:noFill/>
          </a:ln>
          <a:effectLst/>
        </p:spPr>
        <p:txBody>
          <a:bodyPr wrap="none" anchor="ctr"/>
          <a:lstStyle/>
          <a:p>
            <a:endParaRPr lang="en-US" sz="3265">
              <a:latin typeface="DM Sans" pitchFamily="2" charset="77"/>
            </a:endParaRPr>
          </a:p>
        </p:txBody>
      </p:sp>
      <p:sp>
        <p:nvSpPr>
          <p:cNvPr id="15" name="Freeform 243">
            <a:extLst>
              <a:ext uri="{FF2B5EF4-FFF2-40B4-BE49-F238E27FC236}">
                <a16:creationId xmlns:a16="http://schemas.microsoft.com/office/drawing/2014/main" id="{73893CB8-A8F1-DDFD-D8E1-979AC92B5AA4}"/>
              </a:ext>
            </a:extLst>
          </p:cNvPr>
          <p:cNvSpPr>
            <a:spLocks noChangeArrowheads="1"/>
          </p:cNvSpPr>
          <p:nvPr userDrawn="1"/>
        </p:nvSpPr>
        <p:spPr bwMode="auto">
          <a:xfrm>
            <a:off x="6010850" y="5794004"/>
            <a:ext cx="173050" cy="173050"/>
          </a:xfrm>
          <a:custGeom>
            <a:avLst/>
            <a:gdLst>
              <a:gd name="T0" fmla="*/ 277 w 278"/>
              <a:gd name="T1" fmla="*/ 139 h 279"/>
              <a:gd name="T2" fmla="*/ 277 w 278"/>
              <a:gd name="T3" fmla="*/ 139 h 279"/>
              <a:gd name="T4" fmla="*/ 139 w 278"/>
              <a:gd name="T5" fmla="*/ 278 h 279"/>
              <a:gd name="T6" fmla="*/ 139 w 278"/>
              <a:gd name="T7" fmla="*/ 278 h 279"/>
              <a:gd name="T8" fmla="*/ 0 w 278"/>
              <a:gd name="T9" fmla="*/ 139 h 279"/>
              <a:gd name="T10" fmla="*/ 0 w 278"/>
              <a:gd name="T11" fmla="*/ 139 h 279"/>
              <a:gd name="T12" fmla="*/ 139 w 278"/>
              <a:gd name="T13" fmla="*/ 0 h 279"/>
              <a:gd name="T14" fmla="*/ 139 w 278"/>
              <a:gd name="T15" fmla="*/ 0 h 279"/>
              <a:gd name="T16" fmla="*/ 277 w 278"/>
              <a:gd name="T17" fmla="*/ 13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79">
                <a:moveTo>
                  <a:pt x="277" y="139"/>
                </a:moveTo>
                <a:lnTo>
                  <a:pt x="277" y="139"/>
                </a:lnTo>
                <a:cubicBezTo>
                  <a:pt x="277" y="216"/>
                  <a:pt x="215" y="278"/>
                  <a:pt x="139" y="278"/>
                </a:cubicBezTo>
                <a:lnTo>
                  <a:pt x="139" y="278"/>
                </a:lnTo>
                <a:cubicBezTo>
                  <a:pt x="63" y="278"/>
                  <a:pt x="0" y="216"/>
                  <a:pt x="0" y="139"/>
                </a:cubicBezTo>
                <a:lnTo>
                  <a:pt x="0" y="139"/>
                </a:lnTo>
                <a:cubicBezTo>
                  <a:pt x="0" y="62"/>
                  <a:pt x="63" y="0"/>
                  <a:pt x="139" y="0"/>
                </a:cubicBezTo>
                <a:lnTo>
                  <a:pt x="139" y="0"/>
                </a:lnTo>
                <a:cubicBezTo>
                  <a:pt x="215" y="0"/>
                  <a:pt x="277" y="62"/>
                  <a:pt x="277" y="139"/>
                </a:cubicBezTo>
              </a:path>
            </a:pathLst>
          </a:custGeom>
          <a:solidFill>
            <a:srgbClr val="C2D200"/>
          </a:solidFill>
          <a:ln>
            <a:noFill/>
          </a:ln>
          <a:effectLst/>
        </p:spPr>
        <p:txBody>
          <a:bodyPr wrap="none" anchor="ctr"/>
          <a:lstStyle/>
          <a:p>
            <a:endParaRPr lang="en-US" sz="3265">
              <a:latin typeface="DM Sans" pitchFamily="2" charset="77"/>
            </a:endParaRPr>
          </a:p>
        </p:txBody>
      </p:sp>
      <p:sp>
        <p:nvSpPr>
          <p:cNvPr id="16" name="Freeform 244">
            <a:extLst>
              <a:ext uri="{FF2B5EF4-FFF2-40B4-BE49-F238E27FC236}">
                <a16:creationId xmlns:a16="http://schemas.microsoft.com/office/drawing/2014/main" id="{0DB4CF4C-5401-5FB7-E461-FE763EC544B3}"/>
              </a:ext>
            </a:extLst>
          </p:cNvPr>
          <p:cNvSpPr>
            <a:spLocks noChangeArrowheads="1"/>
          </p:cNvSpPr>
          <p:nvPr userDrawn="1"/>
        </p:nvSpPr>
        <p:spPr bwMode="auto">
          <a:xfrm>
            <a:off x="5889990" y="5675892"/>
            <a:ext cx="412022" cy="412022"/>
          </a:xfrm>
          <a:custGeom>
            <a:avLst/>
            <a:gdLst>
              <a:gd name="T0" fmla="*/ 330 w 660"/>
              <a:gd name="T1" fmla="*/ 80 h 661"/>
              <a:gd name="T2" fmla="*/ 330 w 660"/>
              <a:gd name="T3" fmla="*/ 80 h 661"/>
              <a:gd name="T4" fmla="*/ 80 w 660"/>
              <a:gd name="T5" fmla="*/ 330 h 661"/>
              <a:gd name="T6" fmla="*/ 80 w 660"/>
              <a:gd name="T7" fmla="*/ 330 h 661"/>
              <a:gd name="T8" fmla="*/ 330 w 660"/>
              <a:gd name="T9" fmla="*/ 581 h 661"/>
              <a:gd name="T10" fmla="*/ 330 w 660"/>
              <a:gd name="T11" fmla="*/ 581 h 661"/>
              <a:gd name="T12" fmla="*/ 580 w 660"/>
              <a:gd name="T13" fmla="*/ 330 h 661"/>
              <a:gd name="T14" fmla="*/ 580 w 660"/>
              <a:gd name="T15" fmla="*/ 330 h 661"/>
              <a:gd name="T16" fmla="*/ 330 w 660"/>
              <a:gd name="T17" fmla="*/ 80 h 661"/>
              <a:gd name="T18" fmla="*/ 330 w 660"/>
              <a:gd name="T19" fmla="*/ 660 h 661"/>
              <a:gd name="T20" fmla="*/ 330 w 660"/>
              <a:gd name="T21" fmla="*/ 660 h 661"/>
              <a:gd name="T22" fmla="*/ 0 w 660"/>
              <a:gd name="T23" fmla="*/ 330 h 661"/>
              <a:gd name="T24" fmla="*/ 0 w 660"/>
              <a:gd name="T25" fmla="*/ 330 h 661"/>
              <a:gd name="T26" fmla="*/ 330 w 660"/>
              <a:gd name="T27" fmla="*/ 0 h 661"/>
              <a:gd name="T28" fmla="*/ 330 w 660"/>
              <a:gd name="T29" fmla="*/ 0 h 661"/>
              <a:gd name="T30" fmla="*/ 659 w 660"/>
              <a:gd name="T31" fmla="*/ 330 h 661"/>
              <a:gd name="T32" fmla="*/ 659 w 660"/>
              <a:gd name="T33" fmla="*/ 330 h 661"/>
              <a:gd name="T34" fmla="*/ 330 w 660"/>
              <a:gd name="T35" fmla="*/ 660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0" h="661">
                <a:moveTo>
                  <a:pt x="330" y="80"/>
                </a:moveTo>
                <a:lnTo>
                  <a:pt x="330" y="80"/>
                </a:lnTo>
                <a:cubicBezTo>
                  <a:pt x="192" y="80"/>
                  <a:pt x="80" y="192"/>
                  <a:pt x="80" y="330"/>
                </a:cubicBezTo>
                <a:lnTo>
                  <a:pt x="80" y="330"/>
                </a:lnTo>
                <a:cubicBezTo>
                  <a:pt x="80" y="469"/>
                  <a:pt x="192" y="581"/>
                  <a:pt x="330" y="581"/>
                </a:cubicBezTo>
                <a:lnTo>
                  <a:pt x="330" y="581"/>
                </a:lnTo>
                <a:cubicBezTo>
                  <a:pt x="467" y="581"/>
                  <a:pt x="580" y="469"/>
                  <a:pt x="580" y="330"/>
                </a:cubicBezTo>
                <a:lnTo>
                  <a:pt x="580" y="330"/>
                </a:lnTo>
                <a:cubicBezTo>
                  <a:pt x="580" y="192"/>
                  <a:pt x="467" y="80"/>
                  <a:pt x="330" y="80"/>
                </a:cubicBezTo>
                <a:close/>
                <a:moveTo>
                  <a:pt x="330" y="660"/>
                </a:moveTo>
                <a:lnTo>
                  <a:pt x="330" y="660"/>
                </a:lnTo>
                <a:cubicBezTo>
                  <a:pt x="148" y="660"/>
                  <a:pt x="0" y="512"/>
                  <a:pt x="0" y="330"/>
                </a:cubicBezTo>
                <a:lnTo>
                  <a:pt x="0" y="330"/>
                </a:lnTo>
                <a:cubicBezTo>
                  <a:pt x="0" y="148"/>
                  <a:pt x="148" y="0"/>
                  <a:pt x="330" y="0"/>
                </a:cubicBezTo>
                <a:lnTo>
                  <a:pt x="330" y="0"/>
                </a:lnTo>
                <a:cubicBezTo>
                  <a:pt x="511" y="0"/>
                  <a:pt x="659" y="148"/>
                  <a:pt x="659" y="330"/>
                </a:cubicBezTo>
                <a:lnTo>
                  <a:pt x="659" y="330"/>
                </a:lnTo>
                <a:cubicBezTo>
                  <a:pt x="659" y="512"/>
                  <a:pt x="511" y="660"/>
                  <a:pt x="330" y="660"/>
                </a:cubicBezTo>
                <a:close/>
              </a:path>
            </a:pathLst>
          </a:custGeom>
          <a:solidFill>
            <a:srgbClr val="C2D200"/>
          </a:solidFill>
          <a:ln>
            <a:noFill/>
          </a:ln>
          <a:effectLst/>
        </p:spPr>
        <p:txBody>
          <a:bodyPr wrap="none" anchor="ctr"/>
          <a:lstStyle/>
          <a:p>
            <a:endParaRPr lang="en-US" sz="3265">
              <a:latin typeface="DM Sans" pitchFamily="2" charset="77"/>
            </a:endParaRPr>
          </a:p>
        </p:txBody>
      </p:sp>
      <p:sp>
        <p:nvSpPr>
          <p:cNvPr id="17" name="Freeform 303">
            <a:extLst>
              <a:ext uri="{FF2B5EF4-FFF2-40B4-BE49-F238E27FC236}">
                <a16:creationId xmlns:a16="http://schemas.microsoft.com/office/drawing/2014/main" id="{843DB020-0C63-F9F8-F3B4-06A0C877B0B0}"/>
              </a:ext>
            </a:extLst>
          </p:cNvPr>
          <p:cNvSpPr>
            <a:spLocks noChangeArrowheads="1"/>
          </p:cNvSpPr>
          <p:nvPr userDrawn="1"/>
        </p:nvSpPr>
        <p:spPr bwMode="auto">
          <a:xfrm>
            <a:off x="4785771" y="2874145"/>
            <a:ext cx="1131686" cy="32962"/>
          </a:xfrm>
          <a:custGeom>
            <a:avLst/>
            <a:gdLst>
              <a:gd name="T0" fmla="*/ 0 w 1816"/>
              <a:gd name="T1" fmla="*/ 0 h 52"/>
              <a:gd name="T2" fmla="*/ 1815 w 1816"/>
              <a:gd name="T3" fmla="*/ 0 h 52"/>
              <a:gd name="T4" fmla="*/ 1815 w 1816"/>
              <a:gd name="T5" fmla="*/ 51 h 52"/>
              <a:gd name="T6" fmla="*/ 0 w 1816"/>
              <a:gd name="T7" fmla="*/ 51 h 52"/>
              <a:gd name="T8" fmla="*/ 0 w 1816"/>
              <a:gd name="T9" fmla="*/ 0 h 52"/>
            </a:gdLst>
            <a:ahLst/>
            <a:cxnLst>
              <a:cxn ang="0">
                <a:pos x="T0" y="T1"/>
              </a:cxn>
              <a:cxn ang="0">
                <a:pos x="T2" y="T3"/>
              </a:cxn>
              <a:cxn ang="0">
                <a:pos x="T4" y="T5"/>
              </a:cxn>
              <a:cxn ang="0">
                <a:pos x="T6" y="T7"/>
              </a:cxn>
              <a:cxn ang="0">
                <a:pos x="T8" y="T9"/>
              </a:cxn>
            </a:cxnLst>
            <a:rect l="0" t="0" r="r" b="b"/>
            <a:pathLst>
              <a:path w="1816" h="52">
                <a:moveTo>
                  <a:pt x="0" y="0"/>
                </a:moveTo>
                <a:lnTo>
                  <a:pt x="1815" y="0"/>
                </a:lnTo>
                <a:lnTo>
                  <a:pt x="1815" y="51"/>
                </a:lnTo>
                <a:lnTo>
                  <a:pt x="0" y="51"/>
                </a:lnTo>
                <a:lnTo>
                  <a:pt x="0" y="0"/>
                </a:lnTo>
              </a:path>
            </a:pathLst>
          </a:custGeom>
          <a:solidFill>
            <a:srgbClr val="EE3224"/>
          </a:solidFill>
          <a:ln>
            <a:noFill/>
          </a:ln>
          <a:effectLst/>
        </p:spPr>
        <p:txBody>
          <a:bodyPr wrap="none" anchor="ctr"/>
          <a:lstStyle/>
          <a:p>
            <a:endParaRPr lang="en-US" sz="3265">
              <a:latin typeface="DM Sans" pitchFamily="2" charset="77"/>
            </a:endParaRPr>
          </a:p>
        </p:txBody>
      </p:sp>
      <p:sp>
        <p:nvSpPr>
          <p:cNvPr id="18" name="Freeform 304">
            <a:extLst>
              <a:ext uri="{FF2B5EF4-FFF2-40B4-BE49-F238E27FC236}">
                <a16:creationId xmlns:a16="http://schemas.microsoft.com/office/drawing/2014/main" id="{1F05186E-8BD9-A8D7-63E4-4E63F0F60D7F}"/>
              </a:ext>
            </a:extLst>
          </p:cNvPr>
          <p:cNvSpPr>
            <a:spLocks noChangeArrowheads="1"/>
          </p:cNvSpPr>
          <p:nvPr userDrawn="1"/>
        </p:nvSpPr>
        <p:spPr bwMode="auto">
          <a:xfrm>
            <a:off x="4744572" y="2841185"/>
            <a:ext cx="93392" cy="93392"/>
          </a:xfrm>
          <a:custGeom>
            <a:avLst/>
            <a:gdLst>
              <a:gd name="T0" fmla="*/ 75 w 152"/>
              <a:gd name="T1" fmla="*/ 151 h 152"/>
              <a:gd name="T2" fmla="*/ 75 w 152"/>
              <a:gd name="T3" fmla="*/ 151 h 152"/>
              <a:gd name="T4" fmla="*/ 0 w 152"/>
              <a:gd name="T5" fmla="*/ 75 h 152"/>
              <a:gd name="T6" fmla="*/ 0 w 152"/>
              <a:gd name="T7" fmla="*/ 75 h 152"/>
              <a:gd name="T8" fmla="*/ 75 w 152"/>
              <a:gd name="T9" fmla="*/ 0 h 152"/>
              <a:gd name="T10" fmla="*/ 75 w 152"/>
              <a:gd name="T11" fmla="*/ 0 h 152"/>
              <a:gd name="T12" fmla="*/ 151 w 152"/>
              <a:gd name="T13" fmla="*/ 75 h 152"/>
              <a:gd name="T14" fmla="*/ 151 w 152"/>
              <a:gd name="T15" fmla="*/ 75 h 152"/>
              <a:gd name="T16" fmla="*/ 75 w 152"/>
              <a:gd name="T17" fmla="*/ 15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2">
                <a:moveTo>
                  <a:pt x="75" y="151"/>
                </a:moveTo>
                <a:lnTo>
                  <a:pt x="75" y="151"/>
                </a:lnTo>
                <a:cubicBezTo>
                  <a:pt x="34" y="151"/>
                  <a:pt x="0" y="118"/>
                  <a:pt x="0" y="75"/>
                </a:cubicBezTo>
                <a:lnTo>
                  <a:pt x="0" y="75"/>
                </a:lnTo>
                <a:cubicBezTo>
                  <a:pt x="0" y="34"/>
                  <a:pt x="34" y="0"/>
                  <a:pt x="75" y="0"/>
                </a:cubicBezTo>
                <a:lnTo>
                  <a:pt x="75" y="0"/>
                </a:lnTo>
                <a:cubicBezTo>
                  <a:pt x="117" y="0"/>
                  <a:pt x="151" y="34"/>
                  <a:pt x="151" y="75"/>
                </a:cubicBezTo>
                <a:lnTo>
                  <a:pt x="151" y="75"/>
                </a:lnTo>
                <a:cubicBezTo>
                  <a:pt x="151" y="118"/>
                  <a:pt x="117" y="151"/>
                  <a:pt x="75" y="151"/>
                </a:cubicBezTo>
              </a:path>
            </a:pathLst>
          </a:custGeom>
          <a:solidFill>
            <a:srgbClr val="EE3224"/>
          </a:solidFill>
          <a:ln>
            <a:noFill/>
          </a:ln>
          <a:effectLst/>
        </p:spPr>
        <p:txBody>
          <a:bodyPr wrap="none" anchor="ctr"/>
          <a:lstStyle/>
          <a:p>
            <a:endParaRPr lang="en-US" sz="3265">
              <a:latin typeface="DM Sans" pitchFamily="2" charset="77"/>
            </a:endParaRPr>
          </a:p>
        </p:txBody>
      </p:sp>
      <p:sp>
        <p:nvSpPr>
          <p:cNvPr id="19" name="Freeform 305">
            <a:extLst>
              <a:ext uri="{FF2B5EF4-FFF2-40B4-BE49-F238E27FC236}">
                <a16:creationId xmlns:a16="http://schemas.microsoft.com/office/drawing/2014/main" id="{860828A6-7946-B565-5E1A-C12240A411C5}"/>
              </a:ext>
            </a:extLst>
          </p:cNvPr>
          <p:cNvSpPr>
            <a:spLocks noChangeArrowheads="1"/>
          </p:cNvSpPr>
          <p:nvPr userDrawn="1"/>
        </p:nvSpPr>
        <p:spPr bwMode="auto">
          <a:xfrm>
            <a:off x="6010850" y="2799982"/>
            <a:ext cx="173050" cy="173050"/>
          </a:xfrm>
          <a:custGeom>
            <a:avLst/>
            <a:gdLst>
              <a:gd name="T0" fmla="*/ 277 w 278"/>
              <a:gd name="T1" fmla="*/ 139 h 279"/>
              <a:gd name="T2" fmla="*/ 277 w 278"/>
              <a:gd name="T3" fmla="*/ 139 h 279"/>
              <a:gd name="T4" fmla="*/ 139 w 278"/>
              <a:gd name="T5" fmla="*/ 278 h 279"/>
              <a:gd name="T6" fmla="*/ 139 w 278"/>
              <a:gd name="T7" fmla="*/ 278 h 279"/>
              <a:gd name="T8" fmla="*/ 0 w 278"/>
              <a:gd name="T9" fmla="*/ 139 h 279"/>
              <a:gd name="T10" fmla="*/ 0 w 278"/>
              <a:gd name="T11" fmla="*/ 139 h 279"/>
              <a:gd name="T12" fmla="*/ 139 w 278"/>
              <a:gd name="T13" fmla="*/ 0 h 279"/>
              <a:gd name="T14" fmla="*/ 139 w 278"/>
              <a:gd name="T15" fmla="*/ 0 h 279"/>
              <a:gd name="T16" fmla="*/ 277 w 278"/>
              <a:gd name="T17" fmla="*/ 139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79">
                <a:moveTo>
                  <a:pt x="277" y="139"/>
                </a:moveTo>
                <a:lnTo>
                  <a:pt x="277" y="139"/>
                </a:lnTo>
                <a:cubicBezTo>
                  <a:pt x="277" y="216"/>
                  <a:pt x="215" y="278"/>
                  <a:pt x="139" y="278"/>
                </a:cubicBezTo>
                <a:lnTo>
                  <a:pt x="139" y="278"/>
                </a:lnTo>
                <a:cubicBezTo>
                  <a:pt x="63" y="278"/>
                  <a:pt x="0" y="216"/>
                  <a:pt x="0" y="139"/>
                </a:cubicBezTo>
                <a:lnTo>
                  <a:pt x="0" y="139"/>
                </a:lnTo>
                <a:cubicBezTo>
                  <a:pt x="0" y="63"/>
                  <a:pt x="63" y="0"/>
                  <a:pt x="139" y="0"/>
                </a:cubicBezTo>
                <a:lnTo>
                  <a:pt x="139" y="0"/>
                </a:lnTo>
                <a:cubicBezTo>
                  <a:pt x="215" y="0"/>
                  <a:pt x="277" y="63"/>
                  <a:pt x="277" y="139"/>
                </a:cubicBezTo>
              </a:path>
            </a:pathLst>
          </a:custGeom>
          <a:solidFill>
            <a:srgbClr val="EE3224"/>
          </a:solidFill>
          <a:ln>
            <a:noFill/>
          </a:ln>
          <a:effectLst/>
        </p:spPr>
        <p:txBody>
          <a:bodyPr wrap="none" anchor="ctr"/>
          <a:lstStyle/>
          <a:p>
            <a:endParaRPr lang="en-US" sz="3265">
              <a:latin typeface="DM Sans" pitchFamily="2" charset="77"/>
            </a:endParaRPr>
          </a:p>
        </p:txBody>
      </p:sp>
      <p:sp>
        <p:nvSpPr>
          <p:cNvPr id="20" name="Freeform 306">
            <a:extLst>
              <a:ext uri="{FF2B5EF4-FFF2-40B4-BE49-F238E27FC236}">
                <a16:creationId xmlns:a16="http://schemas.microsoft.com/office/drawing/2014/main" id="{4EE23030-4F98-ADB7-9346-DC504365920A}"/>
              </a:ext>
            </a:extLst>
          </p:cNvPr>
          <p:cNvSpPr>
            <a:spLocks noChangeArrowheads="1"/>
          </p:cNvSpPr>
          <p:nvPr userDrawn="1"/>
        </p:nvSpPr>
        <p:spPr bwMode="auto">
          <a:xfrm>
            <a:off x="5889990" y="2684616"/>
            <a:ext cx="412022" cy="412022"/>
          </a:xfrm>
          <a:custGeom>
            <a:avLst/>
            <a:gdLst>
              <a:gd name="T0" fmla="*/ 330 w 660"/>
              <a:gd name="T1" fmla="*/ 80 h 662"/>
              <a:gd name="T2" fmla="*/ 330 w 660"/>
              <a:gd name="T3" fmla="*/ 80 h 662"/>
              <a:gd name="T4" fmla="*/ 80 w 660"/>
              <a:gd name="T5" fmla="*/ 330 h 662"/>
              <a:gd name="T6" fmla="*/ 80 w 660"/>
              <a:gd name="T7" fmla="*/ 330 h 662"/>
              <a:gd name="T8" fmla="*/ 330 w 660"/>
              <a:gd name="T9" fmla="*/ 581 h 662"/>
              <a:gd name="T10" fmla="*/ 330 w 660"/>
              <a:gd name="T11" fmla="*/ 581 h 662"/>
              <a:gd name="T12" fmla="*/ 580 w 660"/>
              <a:gd name="T13" fmla="*/ 330 h 662"/>
              <a:gd name="T14" fmla="*/ 580 w 660"/>
              <a:gd name="T15" fmla="*/ 330 h 662"/>
              <a:gd name="T16" fmla="*/ 330 w 660"/>
              <a:gd name="T17" fmla="*/ 80 h 662"/>
              <a:gd name="T18" fmla="*/ 330 w 660"/>
              <a:gd name="T19" fmla="*/ 661 h 662"/>
              <a:gd name="T20" fmla="*/ 330 w 660"/>
              <a:gd name="T21" fmla="*/ 661 h 662"/>
              <a:gd name="T22" fmla="*/ 0 w 660"/>
              <a:gd name="T23" fmla="*/ 330 h 662"/>
              <a:gd name="T24" fmla="*/ 0 w 660"/>
              <a:gd name="T25" fmla="*/ 330 h 662"/>
              <a:gd name="T26" fmla="*/ 330 w 660"/>
              <a:gd name="T27" fmla="*/ 0 h 662"/>
              <a:gd name="T28" fmla="*/ 330 w 660"/>
              <a:gd name="T29" fmla="*/ 0 h 662"/>
              <a:gd name="T30" fmla="*/ 659 w 660"/>
              <a:gd name="T31" fmla="*/ 330 h 662"/>
              <a:gd name="T32" fmla="*/ 659 w 660"/>
              <a:gd name="T33" fmla="*/ 330 h 662"/>
              <a:gd name="T34" fmla="*/ 330 w 660"/>
              <a:gd name="T35" fmla="*/ 661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0" h="662">
                <a:moveTo>
                  <a:pt x="330" y="80"/>
                </a:moveTo>
                <a:lnTo>
                  <a:pt x="330" y="80"/>
                </a:lnTo>
                <a:cubicBezTo>
                  <a:pt x="192" y="80"/>
                  <a:pt x="80" y="192"/>
                  <a:pt x="80" y="330"/>
                </a:cubicBezTo>
                <a:lnTo>
                  <a:pt x="80" y="330"/>
                </a:lnTo>
                <a:cubicBezTo>
                  <a:pt x="80" y="468"/>
                  <a:pt x="192" y="581"/>
                  <a:pt x="330" y="581"/>
                </a:cubicBezTo>
                <a:lnTo>
                  <a:pt x="330" y="581"/>
                </a:lnTo>
                <a:cubicBezTo>
                  <a:pt x="467" y="581"/>
                  <a:pt x="580" y="468"/>
                  <a:pt x="580" y="330"/>
                </a:cubicBezTo>
                <a:lnTo>
                  <a:pt x="580" y="330"/>
                </a:lnTo>
                <a:cubicBezTo>
                  <a:pt x="580" y="192"/>
                  <a:pt x="467" y="80"/>
                  <a:pt x="330" y="80"/>
                </a:cubicBezTo>
                <a:close/>
                <a:moveTo>
                  <a:pt x="330" y="661"/>
                </a:moveTo>
                <a:lnTo>
                  <a:pt x="330" y="661"/>
                </a:lnTo>
                <a:cubicBezTo>
                  <a:pt x="148" y="661"/>
                  <a:pt x="0" y="512"/>
                  <a:pt x="0" y="330"/>
                </a:cubicBezTo>
                <a:lnTo>
                  <a:pt x="0" y="330"/>
                </a:lnTo>
                <a:cubicBezTo>
                  <a:pt x="0" y="148"/>
                  <a:pt x="148" y="0"/>
                  <a:pt x="330" y="0"/>
                </a:cubicBezTo>
                <a:lnTo>
                  <a:pt x="330" y="0"/>
                </a:lnTo>
                <a:cubicBezTo>
                  <a:pt x="511" y="0"/>
                  <a:pt x="659" y="148"/>
                  <a:pt x="659" y="330"/>
                </a:cubicBezTo>
                <a:lnTo>
                  <a:pt x="659" y="330"/>
                </a:lnTo>
                <a:cubicBezTo>
                  <a:pt x="659" y="512"/>
                  <a:pt x="511" y="661"/>
                  <a:pt x="330" y="661"/>
                </a:cubicBezTo>
                <a:close/>
              </a:path>
            </a:pathLst>
          </a:custGeom>
          <a:solidFill>
            <a:srgbClr val="EE3224"/>
          </a:solidFill>
          <a:ln>
            <a:noFill/>
          </a:ln>
          <a:effectLst/>
        </p:spPr>
        <p:txBody>
          <a:bodyPr wrap="none" anchor="ctr"/>
          <a:lstStyle/>
          <a:p>
            <a:endParaRPr lang="en-US" sz="3265">
              <a:latin typeface="DM Sans" pitchFamily="2" charset="77"/>
            </a:endParaRPr>
          </a:p>
        </p:txBody>
      </p:sp>
      <p:sp>
        <p:nvSpPr>
          <p:cNvPr id="21" name="Freeform 363">
            <a:extLst>
              <a:ext uri="{FF2B5EF4-FFF2-40B4-BE49-F238E27FC236}">
                <a16:creationId xmlns:a16="http://schemas.microsoft.com/office/drawing/2014/main" id="{F8E1C89E-7B07-0558-285F-FBDECA7A9523}"/>
              </a:ext>
            </a:extLst>
          </p:cNvPr>
          <p:cNvSpPr>
            <a:spLocks noChangeArrowheads="1"/>
          </p:cNvSpPr>
          <p:nvPr userDrawn="1"/>
        </p:nvSpPr>
        <p:spPr bwMode="auto">
          <a:xfrm>
            <a:off x="4785771" y="4868328"/>
            <a:ext cx="1131686" cy="32962"/>
          </a:xfrm>
          <a:custGeom>
            <a:avLst/>
            <a:gdLst>
              <a:gd name="T0" fmla="*/ 0 w 1816"/>
              <a:gd name="T1" fmla="*/ 0 h 51"/>
              <a:gd name="T2" fmla="*/ 1815 w 1816"/>
              <a:gd name="T3" fmla="*/ 0 h 51"/>
              <a:gd name="T4" fmla="*/ 1815 w 1816"/>
              <a:gd name="T5" fmla="*/ 50 h 51"/>
              <a:gd name="T6" fmla="*/ 0 w 1816"/>
              <a:gd name="T7" fmla="*/ 50 h 51"/>
              <a:gd name="T8" fmla="*/ 0 w 1816"/>
              <a:gd name="T9" fmla="*/ 0 h 51"/>
            </a:gdLst>
            <a:ahLst/>
            <a:cxnLst>
              <a:cxn ang="0">
                <a:pos x="T0" y="T1"/>
              </a:cxn>
              <a:cxn ang="0">
                <a:pos x="T2" y="T3"/>
              </a:cxn>
              <a:cxn ang="0">
                <a:pos x="T4" y="T5"/>
              </a:cxn>
              <a:cxn ang="0">
                <a:pos x="T6" y="T7"/>
              </a:cxn>
              <a:cxn ang="0">
                <a:pos x="T8" y="T9"/>
              </a:cxn>
            </a:cxnLst>
            <a:rect l="0" t="0" r="r" b="b"/>
            <a:pathLst>
              <a:path w="1816" h="51">
                <a:moveTo>
                  <a:pt x="0" y="0"/>
                </a:moveTo>
                <a:lnTo>
                  <a:pt x="1815" y="0"/>
                </a:lnTo>
                <a:lnTo>
                  <a:pt x="1815" y="50"/>
                </a:lnTo>
                <a:lnTo>
                  <a:pt x="0" y="50"/>
                </a:lnTo>
                <a:lnTo>
                  <a:pt x="0" y="0"/>
                </a:lnTo>
              </a:path>
            </a:pathLst>
          </a:custGeom>
          <a:solidFill>
            <a:srgbClr val="009FE3"/>
          </a:solidFill>
          <a:ln>
            <a:noFill/>
          </a:ln>
          <a:effectLst/>
        </p:spPr>
        <p:txBody>
          <a:bodyPr wrap="none" anchor="ctr"/>
          <a:lstStyle/>
          <a:p>
            <a:endParaRPr lang="en-US" sz="3265">
              <a:latin typeface="DM Sans" pitchFamily="2" charset="77"/>
            </a:endParaRPr>
          </a:p>
        </p:txBody>
      </p:sp>
      <p:sp>
        <p:nvSpPr>
          <p:cNvPr id="22" name="Freeform 364">
            <a:extLst>
              <a:ext uri="{FF2B5EF4-FFF2-40B4-BE49-F238E27FC236}">
                <a16:creationId xmlns:a16="http://schemas.microsoft.com/office/drawing/2014/main" id="{5CA9B8FA-B260-7BE4-7832-B9E0EEBFF20A}"/>
              </a:ext>
            </a:extLst>
          </p:cNvPr>
          <p:cNvSpPr>
            <a:spLocks noChangeArrowheads="1"/>
          </p:cNvSpPr>
          <p:nvPr userDrawn="1"/>
        </p:nvSpPr>
        <p:spPr bwMode="auto">
          <a:xfrm>
            <a:off x="4744572" y="4838114"/>
            <a:ext cx="93392" cy="93392"/>
          </a:xfrm>
          <a:custGeom>
            <a:avLst/>
            <a:gdLst>
              <a:gd name="T0" fmla="*/ 75 w 152"/>
              <a:gd name="T1" fmla="*/ 151 h 152"/>
              <a:gd name="T2" fmla="*/ 75 w 152"/>
              <a:gd name="T3" fmla="*/ 151 h 152"/>
              <a:gd name="T4" fmla="*/ 0 w 152"/>
              <a:gd name="T5" fmla="*/ 76 h 152"/>
              <a:gd name="T6" fmla="*/ 0 w 152"/>
              <a:gd name="T7" fmla="*/ 76 h 152"/>
              <a:gd name="T8" fmla="*/ 75 w 152"/>
              <a:gd name="T9" fmla="*/ 0 h 152"/>
              <a:gd name="T10" fmla="*/ 75 w 152"/>
              <a:gd name="T11" fmla="*/ 0 h 152"/>
              <a:gd name="T12" fmla="*/ 151 w 152"/>
              <a:gd name="T13" fmla="*/ 76 h 152"/>
              <a:gd name="T14" fmla="*/ 151 w 152"/>
              <a:gd name="T15" fmla="*/ 76 h 152"/>
              <a:gd name="T16" fmla="*/ 75 w 152"/>
              <a:gd name="T17" fmla="*/ 151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2" h="152">
                <a:moveTo>
                  <a:pt x="75" y="151"/>
                </a:moveTo>
                <a:lnTo>
                  <a:pt x="75" y="151"/>
                </a:lnTo>
                <a:cubicBezTo>
                  <a:pt x="34" y="151"/>
                  <a:pt x="0" y="117"/>
                  <a:pt x="0" y="76"/>
                </a:cubicBezTo>
                <a:lnTo>
                  <a:pt x="0" y="76"/>
                </a:lnTo>
                <a:cubicBezTo>
                  <a:pt x="0" y="34"/>
                  <a:pt x="34" y="0"/>
                  <a:pt x="75" y="0"/>
                </a:cubicBezTo>
                <a:lnTo>
                  <a:pt x="75" y="0"/>
                </a:lnTo>
                <a:cubicBezTo>
                  <a:pt x="117" y="0"/>
                  <a:pt x="151" y="34"/>
                  <a:pt x="151" y="76"/>
                </a:cubicBezTo>
                <a:lnTo>
                  <a:pt x="151" y="76"/>
                </a:lnTo>
                <a:cubicBezTo>
                  <a:pt x="151" y="117"/>
                  <a:pt x="117" y="151"/>
                  <a:pt x="75" y="151"/>
                </a:cubicBezTo>
              </a:path>
            </a:pathLst>
          </a:custGeom>
          <a:solidFill>
            <a:srgbClr val="009FE3"/>
          </a:solidFill>
          <a:ln>
            <a:noFill/>
          </a:ln>
          <a:effectLst/>
        </p:spPr>
        <p:txBody>
          <a:bodyPr wrap="none" anchor="ctr"/>
          <a:lstStyle/>
          <a:p>
            <a:endParaRPr lang="en-US" sz="3265">
              <a:latin typeface="DM Sans" pitchFamily="2" charset="77"/>
            </a:endParaRPr>
          </a:p>
        </p:txBody>
      </p:sp>
      <p:sp>
        <p:nvSpPr>
          <p:cNvPr id="23" name="Freeform 365">
            <a:extLst>
              <a:ext uri="{FF2B5EF4-FFF2-40B4-BE49-F238E27FC236}">
                <a16:creationId xmlns:a16="http://schemas.microsoft.com/office/drawing/2014/main" id="{9F3ED360-DC07-1B3D-06E8-CC7E69C3109C}"/>
              </a:ext>
            </a:extLst>
          </p:cNvPr>
          <p:cNvSpPr>
            <a:spLocks noChangeArrowheads="1"/>
          </p:cNvSpPr>
          <p:nvPr userDrawn="1"/>
        </p:nvSpPr>
        <p:spPr bwMode="auto">
          <a:xfrm>
            <a:off x="6010850" y="4796911"/>
            <a:ext cx="173050" cy="173048"/>
          </a:xfrm>
          <a:custGeom>
            <a:avLst/>
            <a:gdLst>
              <a:gd name="T0" fmla="*/ 277 w 278"/>
              <a:gd name="T1" fmla="*/ 138 h 278"/>
              <a:gd name="T2" fmla="*/ 277 w 278"/>
              <a:gd name="T3" fmla="*/ 138 h 278"/>
              <a:gd name="T4" fmla="*/ 139 w 278"/>
              <a:gd name="T5" fmla="*/ 277 h 278"/>
              <a:gd name="T6" fmla="*/ 139 w 278"/>
              <a:gd name="T7" fmla="*/ 277 h 278"/>
              <a:gd name="T8" fmla="*/ 0 w 278"/>
              <a:gd name="T9" fmla="*/ 138 h 278"/>
              <a:gd name="T10" fmla="*/ 0 w 278"/>
              <a:gd name="T11" fmla="*/ 138 h 278"/>
              <a:gd name="T12" fmla="*/ 139 w 278"/>
              <a:gd name="T13" fmla="*/ 0 h 278"/>
              <a:gd name="T14" fmla="*/ 139 w 278"/>
              <a:gd name="T15" fmla="*/ 0 h 278"/>
              <a:gd name="T16" fmla="*/ 277 w 278"/>
              <a:gd name="T17" fmla="*/ 13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8" h="278">
                <a:moveTo>
                  <a:pt x="277" y="138"/>
                </a:moveTo>
                <a:lnTo>
                  <a:pt x="277" y="138"/>
                </a:lnTo>
                <a:cubicBezTo>
                  <a:pt x="277" y="215"/>
                  <a:pt x="215" y="277"/>
                  <a:pt x="139" y="277"/>
                </a:cubicBezTo>
                <a:lnTo>
                  <a:pt x="139" y="277"/>
                </a:lnTo>
                <a:cubicBezTo>
                  <a:pt x="63" y="277"/>
                  <a:pt x="0" y="215"/>
                  <a:pt x="0" y="138"/>
                </a:cubicBezTo>
                <a:lnTo>
                  <a:pt x="0" y="138"/>
                </a:lnTo>
                <a:cubicBezTo>
                  <a:pt x="0" y="61"/>
                  <a:pt x="63" y="0"/>
                  <a:pt x="139" y="0"/>
                </a:cubicBezTo>
                <a:lnTo>
                  <a:pt x="139" y="0"/>
                </a:lnTo>
                <a:cubicBezTo>
                  <a:pt x="215" y="0"/>
                  <a:pt x="277" y="61"/>
                  <a:pt x="277" y="138"/>
                </a:cubicBezTo>
              </a:path>
            </a:pathLst>
          </a:custGeom>
          <a:solidFill>
            <a:srgbClr val="009FE3"/>
          </a:solidFill>
          <a:ln>
            <a:noFill/>
          </a:ln>
          <a:effectLst/>
        </p:spPr>
        <p:txBody>
          <a:bodyPr wrap="none" anchor="ctr"/>
          <a:lstStyle/>
          <a:p>
            <a:endParaRPr lang="en-US" sz="3265">
              <a:latin typeface="DM Sans" pitchFamily="2" charset="77"/>
            </a:endParaRPr>
          </a:p>
        </p:txBody>
      </p:sp>
      <p:sp>
        <p:nvSpPr>
          <p:cNvPr id="24" name="Freeform 366">
            <a:extLst>
              <a:ext uri="{FF2B5EF4-FFF2-40B4-BE49-F238E27FC236}">
                <a16:creationId xmlns:a16="http://schemas.microsoft.com/office/drawing/2014/main" id="{2A495490-E949-3A84-23EB-5BE6E1A2B187}"/>
              </a:ext>
            </a:extLst>
          </p:cNvPr>
          <p:cNvSpPr>
            <a:spLocks noChangeArrowheads="1"/>
          </p:cNvSpPr>
          <p:nvPr userDrawn="1"/>
        </p:nvSpPr>
        <p:spPr bwMode="auto">
          <a:xfrm>
            <a:off x="5889990" y="4678799"/>
            <a:ext cx="412022" cy="412022"/>
          </a:xfrm>
          <a:custGeom>
            <a:avLst/>
            <a:gdLst>
              <a:gd name="T0" fmla="*/ 330 w 660"/>
              <a:gd name="T1" fmla="*/ 80 h 662"/>
              <a:gd name="T2" fmla="*/ 330 w 660"/>
              <a:gd name="T3" fmla="*/ 80 h 662"/>
              <a:gd name="T4" fmla="*/ 80 w 660"/>
              <a:gd name="T5" fmla="*/ 331 h 662"/>
              <a:gd name="T6" fmla="*/ 80 w 660"/>
              <a:gd name="T7" fmla="*/ 331 h 662"/>
              <a:gd name="T8" fmla="*/ 330 w 660"/>
              <a:gd name="T9" fmla="*/ 581 h 662"/>
              <a:gd name="T10" fmla="*/ 330 w 660"/>
              <a:gd name="T11" fmla="*/ 581 h 662"/>
              <a:gd name="T12" fmla="*/ 580 w 660"/>
              <a:gd name="T13" fmla="*/ 331 h 662"/>
              <a:gd name="T14" fmla="*/ 580 w 660"/>
              <a:gd name="T15" fmla="*/ 331 h 662"/>
              <a:gd name="T16" fmla="*/ 330 w 660"/>
              <a:gd name="T17" fmla="*/ 80 h 662"/>
              <a:gd name="T18" fmla="*/ 330 w 660"/>
              <a:gd name="T19" fmla="*/ 661 h 662"/>
              <a:gd name="T20" fmla="*/ 330 w 660"/>
              <a:gd name="T21" fmla="*/ 661 h 662"/>
              <a:gd name="T22" fmla="*/ 0 w 660"/>
              <a:gd name="T23" fmla="*/ 331 h 662"/>
              <a:gd name="T24" fmla="*/ 0 w 660"/>
              <a:gd name="T25" fmla="*/ 331 h 662"/>
              <a:gd name="T26" fmla="*/ 330 w 660"/>
              <a:gd name="T27" fmla="*/ 0 h 662"/>
              <a:gd name="T28" fmla="*/ 330 w 660"/>
              <a:gd name="T29" fmla="*/ 0 h 662"/>
              <a:gd name="T30" fmla="*/ 659 w 660"/>
              <a:gd name="T31" fmla="*/ 331 h 662"/>
              <a:gd name="T32" fmla="*/ 659 w 660"/>
              <a:gd name="T33" fmla="*/ 331 h 662"/>
              <a:gd name="T34" fmla="*/ 330 w 660"/>
              <a:gd name="T35" fmla="*/ 661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60" h="662">
                <a:moveTo>
                  <a:pt x="330" y="80"/>
                </a:moveTo>
                <a:lnTo>
                  <a:pt x="330" y="80"/>
                </a:lnTo>
                <a:cubicBezTo>
                  <a:pt x="192" y="80"/>
                  <a:pt x="80" y="192"/>
                  <a:pt x="80" y="331"/>
                </a:cubicBezTo>
                <a:lnTo>
                  <a:pt x="80" y="331"/>
                </a:lnTo>
                <a:cubicBezTo>
                  <a:pt x="80" y="469"/>
                  <a:pt x="192" y="581"/>
                  <a:pt x="330" y="581"/>
                </a:cubicBezTo>
                <a:lnTo>
                  <a:pt x="330" y="581"/>
                </a:lnTo>
                <a:cubicBezTo>
                  <a:pt x="467" y="581"/>
                  <a:pt x="580" y="469"/>
                  <a:pt x="580" y="331"/>
                </a:cubicBezTo>
                <a:lnTo>
                  <a:pt x="580" y="331"/>
                </a:lnTo>
                <a:cubicBezTo>
                  <a:pt x="580" y="192"/>
                  <a:pt x="467" y="80"/>
                  <a:pt x="330" y="80"/>
                </a:cubicBezTo>
                <a:close/>
                <a:moveTo>
                  <a:pt x="330" y="661"/>
                </a:moveTo>
                <a:lnTo>
                  <a:pt x="330" y="661"/>
                </a:lnTo>
                <a:cubicBezTo>
                  <a:pt x="148" y="661"/>
                  <a:pt x="0" y="513"/>
                  <a:pt x="0" y="331"/>
                </a:cubicBezTo>
                <a:lnTo>
                  <a:pt x="0" y="331"/>
                </a:lnTo>
                <a:cubicBezTo>
                  <a:pt x="0" y="148"/>
                  <a:pt x="148" y="0"/>
                  <a:pt x="330" y="0"/>
                </a:cubicBezTo>
                <a:lnTo>
                  <a:pt x="330" y="0"/>
                </a:lnTo>
                <a:cubicBezTo>
                  <a:pt x="511" y="0"/>
                  <a:pt x="659" y="148"/>
                  <a:pt x="659" y="331"/>
                </a:cubicBezTo>
                <a:lnTo>
                  <a:pt x="659" y="331"/>
                </a:lnTo>
                <a:cubicBezTo>
                  <a:pt x="659" y="513"/>
                  <a:pt x="511" y="661"/>
                  <a:pt x="330" y="661"/>
                </a:cubicBezTo>
                <a:close/>
              </a:path>
            </a:pathLst>
          </a:custGeom>
          <a:solidFill>
            <a:srgbClr val="009FE3"/>
          </a:solidFill>
          <a:ln>
            <a:noFill/>
          </a:ln>
          <a:effectLst/>
        </p:spPr>
        <p:txBody>
          <a:bodyPr wrap="none" anchor="ctr"/>
          <a:lstStyle/>
          <a:p>
            <a:endParaRPr lang="en-US" sz="3265">
              <a:latin typeface="DM Sans" pitchFamily="2" charset="77"/>
            </a:endParaRPr>
          </a:p>
        </p:txBody>
      </p:sp>
      <p:sp>
        <p:nvSpPr>
          <p:cNvPr id="40" name="Title 1">
            <a:extLst>
              <a:ext uri="{FF2B5EF4-FFF2-40B4-BE49-F238E27FC236}">
                <a16:creationId xmlns:a16="http://schemas.microsoft.com/office/drawing/2014/main" id="{F7F5AFEF-C0A3-83DB-8172-ED1168C0EC2F}"/>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Timeline</a:t>
            </a:r>
          </a:p>
        </p:txBody>
      </p:sp>
    </p:spTree>
    <p:extLst>
      <p:ext uri="{BB962C8B-B14F-4D97-AF65-F5344CB8AC3E}">
        <p14:creationId xmlns:p14="http://schemas.microsoft.com/office/powerpoint/2010/main" val="261915155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meline 2">
    <p:spTree>
      <p:nvGrpSpPr>
        <p:cNvPr id="1" name=""/>
        <p:cNvGrpSpPr/>
        <p:nvPr/>
      </p:nvGrpSpPr>
      <p:grpSpPr>
        <a:xfrm>
          <a:off x="0" y="0"/>
          <a:ext cx="0" cy="0"/>
          <a:chOff x="0" y="0"/>
          <a:chExt cx="0" cy="0"/>
        </a:xfrm>
      </p:grpSpPr>
      <p:sp>
        <p:nvSpPr>
          <p:cNvPr id="59" name="Text Placeholder 49">
            <a:extLst>
              <a:ext uri="{FF2B5EF4-FFF2-40B4-BE49-F238E27FC236}">
                <a16:creationId xmlns:a16="http://schemas.microsoft.com/office/drawing/2014/main" id="{4259BB31-47BE-1EC1-3AB0-32CC5F48C57B}"/>
              </a:ext>
            </a:extLst>
          </p:cNvPr>
          <p:cNvSpPr>
            <a:spLocks noGrp="1"/>
          </p:cNvSpPr>
          <p:nvPr>
            <p:ph type="body" sz="quarter" idx="26" hasCustomPrompt="1"/>
          </p:nvPr>
        </p:nvSpPr>
        <p:spPr>
          <a:xfrm>
            <a:off x="9661056" y="2255799"/>
            <a:ext cx="1276081" cy="449421"/>
          </a:xfrm>
          <a:prstGeom prst="rect">
            <a:avLst/>
          </a:prstGeom>
        </p:spPr>
        <p:txBody>
          <a:bodyPr/>
          <a:lstStyle>
            <a:lvl1pPr marL="0" indent="0" algn="ctr">
              <a:buNone/>
              <a:defRPr sz="2600" b="1">
                <a:solidFill>
                  <a:srgbClr val="009FE3"/>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2020</a:t>
            </a:r>
          </a:p>
        </p:txBody>
      </p:sp>
      <p:sp>
        <p:nvSpPr>
          <p:cNvPr id="58" name="Text Placeholder 49">
            <a:extLst>
              <a:ext uri="{FF2B5EF4-FFF2-40B4-BE49-F238E27FC236}">
                <a16:creationId xmlns:a16="http://schemas.microsoft.com/office/drawing/2014/main" id="{1C25D518-36FF-90F5-015C-9F55346D3C83}"/>
              </a:ext>
            </a:extLst>
          </p:cNvPr>
          <p:cNvSpPr>
            <a:spLocks noGrp="1"/>
          </p:cNvSpPr>
          <p:nvPr>
            <p:ph type="body" sz="quarter" idx="25" hasCustomPrompt="1"/>
          </p:nvPr>
        </p:nvSpPr>
        <p:spPr>
          <a:xfrm>
            <a:off x="7524968" y="2261515"/>
            <a:ext cx="1276081" cy="449421"/>
          </a:xfrm>
          <a:prstGeom prst="rect">
            <a:avLst/>
          </a:prstGeom>
        </p:spPr>
        <p:txBody>
          <a:bodyPr/>
          <a:lstStyle>
            <a:lvl1pPr marL="0" indent="0" algn="ctr">
              <a:buNone/>
              <a:defRPr sz="2600" b="1">
                <a:solidFill>
                  <a:srgbClr val="FFCD00"/>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2019</a:t>
            </a:r>
          </a:p>
        </p:txBody>
      </p:sp>
      <p:sp>
        <p:nvSpPr>
          <p:cNvPr id="57" name="Text Placeholder 49">
            <a:extLst>
              <a:ext uri="{FF2B5EF4-FFF2-40B4-BE49-F238E27FC236}">
                <a16:creationId xmlns:a16="http://schemas.microsoft.com/office/drawing/2014/main" id="{C457C6F9-156A-2FE4-F7AE-D8AC1ED48A69}"/>
              </a:ext>
            </a:extLst>
          </p:cNvPr>
          <p:cNvSpPr>
            <a:spLocks noGrp="1"/>
          </p:cNvSpPr>
          <p:nvPr>
            <p:ph type="body" sz="quarter" idx="24" hasCustomPrompt="1"/>
          </p:nvPr>
        </p:nvSpPr>
        <p:spPr>
          <a:xfrm>
            <a:off x="5386048" y="2248940"/>
            <a:ext cx="1276081" cy="449421"/>
          </a:xfrm>
          <a:prstGeom prst="rect">
            <a:avLst/>
          </a:prstGeom>
        </p:spPr>
        <p:txBody>
          <a:bodyPr/>
          <a:lstStyle>
            <a:lvl1pPr marL="0" indent="0" algn="ctr">
              <a:buNone/>
              <a:defRPr sz="2600" b="1">
                <a:solidFill>
                  <a:srgbClr val="A5A5A5"/>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2018</a:t>
            </a:r>
          </a:p>
        </p:txBody>
      </p:sp>
      <p:sp>
        <p:nvSpPr>
          <p:cNvPr id="55" name="Text Placeholder 49">
            <a:extLst>
              <a:ext uri="{FF2B5EF4-FFF2-40B4-BE49-F238E27FC236}">
                <a16:creationId xmlns:a16="http://schemas.microsoft.com/office/drawing/2014/main" id="{89F34386-C1E2-502D-6DED-81068A1DDF8B}"/>
              </a:ext>
            </a:extLst>
          </p:cNvPr>
          <p:cNvSpPr>
            <a:spLocks noGrp="1"/>
          </p:cNvSpPr>
          <p:nvPr>
            <p:ph type="body" sz="quarter" idx="22" hasCustomPrompt="1"/>
          </p:nvPr>
        </p:nvSpPr>
        <p:spPr>
          <a:xfrm>
            <a:off x="1107857" y="2263959"/>
            <a:ext cx="1276081" cy="449421"/>
          </a:xfrm>
          <a:prstGeom prst="rect">
            <a:avLst/>
          </a:prstGeom>
        </p:spPr>
        <p:txBody>
          <a:bodyPr/>
          <a:lstStyle>
            <a:lvl1pPr marL="0" indent="0" algn="ctr">
              <a:buNone/>
              <a:defRPr sz="2600" b="1">
                <a:solidFill>
                  <a:srgbClr val="1C3F94"/>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2016</a:t>
            </a:r>
          </a:p>
        </p:txBody>
      </p:sp>
      <p:sp>
        <p:nvSpPr>
          <p:cNvPr id="50" name="Text Placeholder 49">
            <a:extLst>
              <a:ext uri="{FF2B5EF4-FFF2-40B4-BE49-F238E27FC236}">
                <a16:creationId xmlns:a16="http://schemas.microsoft.com/office/drawing/2014/main" id="{B2C7074C-E1B4-0FDE-526B-19FA10DF0DA6}"/>
              </a:ext>
            </a:extLst>
          </p:cNvPr>
          <p:cNvSpPr>
            <a:spLocks noGrp="1"/>
          </p:cNvSpPr>
          <p:nvPr>
            <p:ph type="body" sz="quarter" idx="17" hasCustomPrompt="1"/>
          </p:nvPr>
        </p:nvSpPr>
        <p:spPr>
          <a:xfrm>
            <a:off x="5195243" y="4432828"/>
            <a:ext cx="1713614" cy="365245"/>
          </a:xfrm>
          <a:prstGeom prst="rect">
            <a:avLst/>
          </a:prstGeom>
        </p:spPr>
        <p:txBody>
          <a:bodyPr/>
          <a:lstStyle>
            <a:lvl1pPr marL="0" indent="0" algn="ctr">
              <a:buNone/>
              <a:defRPr sz="2000" b="1">
                <a:solidFill>
                  <a:srgbClr val="1C3F94"/>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Competition</a:t>
            </a:r>
          </a:p>
        </p:txBody>
      </p:sp>
      <p:sp>
        <p:nvSpPr>
          <p:cNvPr id="3" name="Freeform 419">
            <a:extLst>
              <a:ext uri="{FF2B5EF4-FFF2-40B4-BE49-F238E27FC236}">
                <a16:creationId xmlns:a16="http://schemas.microsoft.com/office/drawing/2014/main" id="{15087728-1AEA-6E04-D441-30E74B3025A7}"/>
              </a:ext>
            </a:extLst>
          </p:cNvPr>
          <p:cNvSpPr>
            <a:spLocks noChangeArrowheads="1"/>
          </p:cNvSpPr>
          <p:nvPr userDrawn="1"/>
        </p:nvSpPr>
        <p:spPr bwMode="auto">
          <a:xfrm>
            <a:off x="753455" y="3354840"/>
            <a:ext cx="1735984" cy="771853"/>
          </a:xfrm>
          <a:custGeom>
            <a:avLst/>
            <a:gdLst>
              <a:gd name="T0" fmla="*/ 2784 w 2785"/>
              <a:gd name="T1" fmla="*/ 1239 h 1240"/>
              <a:gd name="T2" fmla="*/ 0 w 2785"/>
              <a:gd name="T3" fmla="*/ 1239 h 1240"/>
              <a:gd name="T4" fmla="*/ 0 w 2785"/>
              <a:gd name="T5" fmla="*/ 0 h 1240"/>
              <a:gd name="T6" fmla="*/ 2784 w 2785"/>
              <a:gd name="T7" fmla="*/ 0 h 1240"/>
              <a:gd name="T8" fmla="*/ 2784 w 2785"/>
              <a:gd name="T9" fmla="*/ 1239 h 1240"/>
            </a:gdLst>
            <a:ahLst/>
            <a:cxnLst>
              <a:cxn ang="0">
                <a:pos x="T0" y="T1"/>
              </a:cxn>
              <a:cxn ang="0">
                <a:pos x="T2" y="T3"/>
              </a:cxn>
              <a:cxn ang="0">
                <a:pos x="T4" y="T5"/>
              </a:cxn>
              <a:cxn ang="0">
                <a:pos x="T6" y="T7"/>
              </a:cxn>
              <a:cxn ang="0">
                <a:pos x="T8" y="T9"/>
              </a:cxn>
            </a:cxnLst>
            <a:rect l="0" t="0" r="r" b="b"/>
            <a:pathLst>
              <a:path w="2785" h="1240">
                <a:moveTo>
                  <a:pt x="2784" y="1239"/>
                </a:moveTo>
                <a:lnTo>
                  <a:pt x="0" y="1239"/>
                </a:lnTo>
                <a:lnTo>
                  <a:pt x="0" y="0"/>
                </a:lnTo>
                <a:lnTo>
                  <a:pt x="2784" y="0"/>
                </a:lnTo>
                <a:lnTo>
                  <a:pt x="2784" y="1239"/>
                </a:lnTo>
              </a:path>
            </a:pathLst>
          </a:custGeom>
          <a:solidFill>
            <a:srgbClr val="1C3F94"/>
          </a:solidFill>
          <a:ln>
            <a:noFill/>
          </a:ln>
          <a:effectLst/>
        </p:spPr>
        <p:txBody>
          <a:bodyPr wrap="none" anchor="ctr"/>
          <a:lstStyle/>
          <a:p>
            <a:endParaRPr lang="en-US" sz="3265">
              <a:latin typeface="DM Sans" pitchFamily="2" charset="77"/>
            </a:endParaRPr>
          </a:p>
        </p:txBody>
      </p:sp>
      <p:sp>
        <p:nvSpPr>
          <p:cNvPr id="4" name="Freeform 420">
            <a:extLst>
              <a:ext uri="{FF2B5EF4-FFF2-40B4-BE49-F238E27FC236}">
                <a16:creationId xmlns:a16="http://schemas.microsoft.com/office/drawing/2014/main" id="{777B437A-76D5-FB3F-42A6-ED1AE439091B}"/>
              </a:ext>
            </a:extLst>
          </p:cNvPr>
          <p:cNvSpPr>
            <a:spLocks noChangeArrowheads="1"/>
          </p:cNvSpPr>
          <p:nvPr userDrawn="1"/>
        </p:nvSpPr>
        <p:spPr bwMode="auto">
          <a:xfrm>
            <a:off x="2486692" y="3354840"/>
            <a:ext cx="2139766" cy="771853"/>
          </a:xfrm>
          <a:custGeom>
            <a:avLst/>
            <a:gdLst>
              <a:gd name="T0" fmla="*/ 3435 w 3436"/>
              <a:gd name="T1" fmla="*/ 1239 h 1240"/>
              <a:gd name="T2" fmla="*/ 0 w 3436"/>
              <a:gd name="T3" fmla="*/ 1239 h 1240"/>
              <a:gd name="T4" fmla="*/ 0 w 3436"/>
              <a:gd name="T5" fmla="*/ 0 h 1240"/>
              <a:gd name="T6" fmla="*/ 3435 w 3436"/>
              <a:gd name="T7" fmla="*/ 0 h 1240"/>
              <a:gd name="T8" fmla="*/ 3435 w 3436"/>
              <a:gd name="T9" fmla="*/ 1239 h 1240"/>
            </a:gdLst>
            <a:ahLst/>
            <a:cxnLst>
              <a:cxn ang="0">
                <a:pos x="T0" y="T1"/>
              </a:cxn>
              <a:cxn ang="0">
                <a:pos x="T2" y="T3"/>
              </a:cxn>
              <a:cxn ang="0">
                <a:pos x="T4" y="T5"/>
              </a:cxn>
              <a:cxn ang="0">
                <a:pos x="T6" y="T7"/>
              </a:cxn>
              <a:cxn ang="0">
                <a:pos x="T8" y="T9"/>
              </a:cxn>
            </a:cxnLst>
            <a:rect l="0" t="0" r="r" b="b"/>
            <a:pathLst>
              <a:path w="3436" h="1240">
                <a:moveTo>
                  <a:pt x="3435" y="1239"/>
                </a:moveTo>
                <a:lnTo>
                  <a:pt x="0" y="1239"/>
                </a:lnTo>
                <a:lnTo>
                  <a:pt x="0" y="0"/>
                </a:lnTo>
                <a:lnTo>
                  <a:pt x="3435" y="0"/>
                </a:lnTo>
                <a:lnTo>
                  <a:pt x="3435" y="1239"/>
                </a:lnTo>
              </a:path>
            </a:pathLst>
          </a:custGeom>
          <a:solidFill>
            <a:srgbClr val="00A5B5"/>
          </a:solidFill>
          <a:ln>
            <a:noFill/>
          </a:ln>
          <a:effectLst/>
        </p:spPr>
        <p:txBody>
          <a:bodyPr wrap="none" anchor="ctr"/>
          <a:lstStyle/>
          <a:p>
            <a:endParaRPr lang="en-US" sz="3265">
              <a:latin typeface="DM Sans" pitchFamily="2" charset="77"/>
            </a:endParaRPr>
          </a:p>
        </p:txBody>
      </p:sp>
      <p:sp>
        <p:nvSpPr>
          <p:cNvPr id="5" name="Freeform 421">
            <a:extLst>
              <a:ext uri="{FF2B5EF4-FFF2-40B4-BE49-F238E27FC236}">
                <a16:creationId xmlns:a16="http://schemas.microsoft.com/office/drawing/2014/main" id="{30351E7C-6743-7678-614C-08DE1B27AD2D}"/>
              </a:ext>
            </a:extLst>
          </p:cNvPr>
          <p:cNvSpPr>
            <a:spLocks noChangeArrowheads="1"/>
          </p:cNvSpPr>
          <p:nvPr userDrawn="1"/>
        </p:nvSpPr>
        <p:spPr bwMode="auto">
          <a:xfrm>
            <a:off x="4626456" y="3354840"/>
            <a:ext cx="2139764" cy="771853"/>
          </a:xfrm>
          <a:custGeom>
            <a:avLst/>
            <a:gdLst>
              <a:gd name="T0" fmla="*/ 3433 w 3434"/>
              <a:gd name="T1" fmla="*/ 1239 h 1240"/>
              <a:gd name="T2" fmla="*/ 0 w 3434"/>
              <a:gd name="T3" fmla="*/ 1239 h 1240"/>
              <a:gd name="T4" fmla="*/ 0 w 3434"/>
              <a:gd name="T5" fmla="*/ 0 h 1240"/>
              <a:gd name="T6" fmla="*/ 3433 w 3434"/>
              <a:gd name="T7" fmla="*/ 0 h 1240"/>
              <a:gd name="T8" fmla="*/ 3433 w 3434"/>
              <a:gd name="T9" fmla="*/ 1239 h 1240"/>
            </a:gdLst>
            <a:ahLst/>
            <a:cxnLst>
              <a:cxn ang="0">
                <a:pos x="T0" y="T1"/>
              </a:cxn>
              <a:cxn ang="0">
                <a:pos x="T2" y="T3"/>
              </a:cxn>
              <a:cxn ang="0">
                <a:pos x="T4" y="T5"/>
              </a:cxn>
              <a:cxn ang="0">
                <a:pos x="T6" y="T7"/>
              </a:cxn>
              <a:cxn ang="0">
                <a:pos x="T8" y="T9"/>
              </a:cxn>
            </a:cxnLst>
            <a:rect l="0" t="0" r="r" b="b"/>
            <a:pathLst>
              <a:path w="3434" h="1240">
                <a:moveTo>
                  <a:pt x="3433" y="1239"/>
                </a:moveTo>
                <a:lnTo>
                  <a:pt x="0" y="1239"/>
                </a:lnTo>
                <a:lnTo>
                  <a:pt x="0" y="0"/>
                </a:lnTo>
                <a:lnTo>
                  <a:pt x="3433" y="0"/>
                </a:lnTo>
                <a:lnTo>
                  <a:pt x="3433" y="1239"/>
                </a:lnTo>
              </a:path>
            </a:pathLst>
          </a:custGeom>
          <a:solidFill>
            <a:schemeClr val="accent3"/>
          </a:solidFill>
          <a:ln>
            <a:noFill/>
          </a:ln>
          <a:effectLst/>
        </p:spPr>
        <p:txBody>
          <a:bodyPr wrap="none" anchor="ctr"/>
          <a:lstStyle/>
          <a:p>
            <a:endParaRPr lang="en-US" sz="3265">
              <a:latin typeface="DM Sans" pitchFamily="2" charset="77"/>
            </a:endParaRPr>
          </a:p>
        </p:txBody>
      </p:sp>
      <p:sp>
        <p:nvSpPr>
          <p:cNvPr id="6" name="Freeform 422">
            <a:extLst>
              <a:ext uri="{FF2B5EF4-FFF2-40B4-BE49-F238E27FC236}">
                <a16:creationId xmlns:a16="http://schemas.microsoft.com/office/drawing/2014/main" id="{CA13E9B8-4BF2-C122-210F-89882FD7FE18}"/>
              </a:ext>
            </a:extLst>
          </p:cNvPr>
          <p:cNvSpPr>
            <a:spLocks noChangeArrowheads="1"/>
          </p:cNvSpPr>
          <p:nvPr userDrawn="1"/>
        </p:nvSpPr>
        <p:spPr bwMode="auto">
          <a:xfrm>
            <a:off x="6766222" y="3354840"/>
            <a:ext cx="2139766" cy="771853"/>
          </a:xfrm>
          <a:custGeom>
            <a:avLst/>
            <a:gdLst>
              <a:gd name="T0" fmla="*/ 3435 w 3436"/>
              <a:gd name="T1" fmla="*/ 1239 h 1240"/>
              <a:gd name="T2" fmla="*/ 0 w 3436"/>
              <a:gd name="T3" fmla="*/ 1239 h 1240"/>
              <a:gd name="T4" fmla="*/ 0 w 3436"/>
              <a:gd name="T5" fmla="*/ 0 h 1240"/>
              <a:gd name="T6" fmla="*/ 3435 w 3436"/>
              <a:gd name="T7" fmla="*/ 0 h 1240"/>
              <a:gd name="T8" fmla="*/ 3435 w 3436"/>
              <a:gd name="T9" fmla="*/ 1239 h 1240"/>
            </a:gdLst>
            <a:ahLst/>
            <a:cxnLst>
              <a:cxn ang="0">
                <a:pos x="T0" y="T1"/>
              </a:cxn>
              <a:cxn ang="0">
                <a:pos x="T2" y="T3"/>
              </a:cxn>
              <a:cxn ang="0">
                <a:pos x="T4" y="T5"/>
              </a:cxn>
              <a:cxn ang="0">
                <a:pos x="T6" y="T7"/>
              </a:cxn>
              <a:cxn ang="0">
                <a:pos x="T8" y="T9"/>
              </a:cxn>
            </a:cxnLst>
            <a:rect l="0" t="0" r="r" b="b"/>
            <a:pathLst>
              <a:path w="3436" h="1240">
                <a:moveTo>
                  <a:pt x="3435" y="1239"/>
                </a:moveTo>
                <a:lnTo>
                  <a:pt x="0" y="1239"/>
                </a:lnTo>
                <a:lnTo>
                  <a:pt x="0" y="0"/>
                </a:lnTo>
                <a:lnTo>
                  <a:pt x="3435" y="0"/>
                </a:lnTo>
                <a:lnTo>
                  <a:pt x="3435" y="1239"/>
                </a:lnTo>
              </a:path>
            </a:pathLst>
          </a:custGeom>
          <a:solidFill>
            <a:srgbClr val="FFCD00"/>
          </a:solidFill>
          <a:ln>
            <a:noFill/>
          </a:ln>
          <a:effectLst/>
        </p:spPr>
        <p:txBody>
          <a:bodyPr wrap="none" anchor="ctr"/>
          <a:lstStyle/>
          <a:p>
            <a:endParaRPr lang="en-US" sz="3265">
              <a:latin typeface="DM Sans" pitchFamily="2" charset="77"/>
            </a:endParaRPr>
          </a:p>
        </p:txBody>
      </p:sp>
      <p:sp>
        <p:nvSpPr>
          <p:cNvPr id="7" name="Freeform 423">
            <a:extLst>
              <a:ext uri="{FF2B5EF4-FFF2-40B4-BE49-F238E27FC236}">
                <a16:creationId xmlns:a16="http://schemas.microsoft.com/office/drawing/2014/main" id="{4CBA1CAA-5873-F35E-69E8-7D7A30BA48FA}"/>
              </a:ext>
            </a:extLst>
          </p:cNvPr>
          <p:cNvSpPr>
            <a:spLocks noChangeArrowheads="1"/>
          </p:cNvSpPr>
          <p:nvPr userDrawn="1"/>
        </p:nvSpPr>
        <p:spPr bwMode="auto">
          <a:xfrm>
            <a:off x="8903239" y="3354840"/>
            <a:ext cx="2139766" cy="771853"/>
          </a:xfrm>
          <a:custGeom>
            <a:avLst/>
            <a:gdLst>
              <a:gd name="T0" fmla="*/ 3435 w 3436"/>
              <a:gd name="T1" fmla="*/ 1239 h 1240"/>
              <a:gd name="T2" fmla="*/ 0 w 3436"/>
              <a:gd name="T3" fmla="*/ 1239 h 1240"/>
              <a:gd name="T4" fmla="*/ 0 w 3436"/>
              <a:gd name="T5" fmla="*/ 0 h 1240"/>
              <a:gd name="T6" fmla="*/ 3435 w 3436"/>
              <a:gd name="T7" fmla="*/ 0 h 1240"/>
              <a:gd name="T8" fmla="*/ 3435 w 3436"/>
              <a:gd name="T9" fmla="*/ 1239 h 1240"/>
            </a:gdLst>
            <a:ahLst/>
            <a:cxnLst>
              <a:cxn ang="0">
                <a:pos x="T0" y="T1"/>
              </a:cxn>
              <a:cxn ang="0">
                <a:pos x="T2" y="T3"/>
              </a:cxn>
              <a:cxn ang="0">
                <a:pos x="T4" y="T5"/>
              </a:cxn>
              <a:cxn ang="0">
                <a:pos x="T6" y="T7"/>
              </a:cxn>
              <a:cxn ang="0">
                <a:pos x="T8" y="T9"/>
              </a:cxn>
            </a:cxnLst>
            <a:rect l="0" t="0" r="r" b="b"/>
            <a:pathLst>
              <a:path w="3436" h="1240">
                <a:moveTo>
                  <a:pt x="3435" y="1239"/>
                </a:moveTo>
                <a:lnTo>
                  <a:pt x="0" y="1239"/>
                </a:lnTo>
                <a:lnTo>
                  <a:pt x="0" y="0"/>
                </a:lnTo>
                <a:lnTo>
                  <a:pt x="3435" y="0"/>
                </a:lnTo>
                <a:lnTo>
                  <a:pt x="3435" y="1239"/>
                </a:lnTo>
              </a:path>
            </a:pathLst>
          </a:custGeom>
          <a:solidFill>
            <a:srgbClr val="009FE3"/>
          </a:solidFill>
          <a:ln>
            <a:noFill/>
          </a:ln>
          <a:effectLst/>
        </p:spPr>
        <p:txBody>
          <a:bodyPr wrap="none" anchor="ctr"/>
          <a:lstStyle/>
          <a:p>
            <a:endParaRPr lang="en-US" sz="3265">
              <a:latin typeface="DM Sans" pitchFamily="2" charset="77"/>
            </a:endParaRPr>
          </a:p>
        </p:txBody>
      </p:sp>
      <p:sp>
        <p:nvSpPr>
          <p:cNvPr id="8" name="Freeform 424">
            <a:extLst>
              <a:ext uri="{FF2B5EF4-FFF2-40B4-BE49-F238E27FC236}">
                <a16:creationId xmlns:a16="http://schemas.microsoft.com/office/drawing/2014/main" id="{1D651D58-A770-F040-7E9C-C5E032E3D702}"/>
              </a:ext>
            </a:extLst>
          </p:cNvPr>
          <p:cNvSpPr>
            <a:spLocks noChangeArrowheads="1"/>
          </p:cNvSpPr>
          <p:nvPr userDrawn="1"/>
        </p:nvSpPr>
        <p:spPr bwMode="auto">
          <a:xfrm>
            <a:off x="10658452" y="3354840"/>
            <a:ext cx="771853" cy="771853"/>
          </a:xfrm>
          <a:custGeom>
            <a:avLst/>
            <a:gdLst>
              <a:gd name="T0" fmla="*/ 1239 w 1240"/>
              <a:gd name="T1" fmla="*/ 619 h 1239"/>
              <a:gd name="T2" fmla="*/ 1239 w 1240"/>
              <a:gd name="T3" fmla="*/ 619 h 1239"/>
              <a:gd name="T4" fmla="*/ 620 w 1240"/>
              <a:gd name="T5" fmla="*/ 1238 h 1239"/>
              <a:gd name="T6" fmla="*/ 620 w 1240"/>
              <a:gd name="T7" fmla="*/ 1238 h 1239"/>
              <a:gd name="T8" fmla="*/ 0 w 1240"/>
              <a:gd name="T9" fmla="*/ 619 h 1239"/>
              <a:gd name="T10" fmla="*/ 0 w 1240"/>
              <a:gd name="T11" fmla="*/ 619 h 1239"/>
              <a:gd name="T12" fmla="*/ 620 w 1240"/>
              <a:gd name="T13" fmla="*/ 0 h 1239"/>
              <a:gd name="T14" fmla="*/ 620 w 1240"/>
              <a:gd name="T15" fmla="*/ 0 h 1239"/>
              <a:gd name="T16" fmla="*/ 1239 w 1240"/>
              <a:gd name="T17" fmla="*/ 619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0" h="1239">
                <a:moveTo>
                  <a:pt x="1239" y="619"/>
                </a:moveTo>
                <a:lnTo>
                  <a:pt x="1239" y="619"/>
                </a:lnTo>
                <a:cubicBezTo>
                  <a:pt x="1239" y="961"/>
                  <a:pt x="962" y="1238"/>
                  <a:pt x="620" y="1238"/>
                </a:cubicBezTo>
                <a:lnTo>
                  <a:pt x="620" y="1238"/>
                </a:lnTo>
                <a:cubicBezTo>
                  <a:pt x="277" y="1238"/>
                  <a:pt x="0" y="961"/>
                  <a:pt x="0" y="619"/>
                </a:cubicBezTo>
                <a:lnTo>
                  <a:pt x="0" y="619"/>
                </a:lnTo>
                <a:cubicBezTo>
                  <a:pt x="0" y="276"/>
                  <a:pt x="277" y="0"/>
                  <a:pt x="620" y="0"/>
                </a:cubicBezTo>
                <a:lnTo>
                  <a:pt x="620" y="0"/>
                </a:lnTo>
                <a:cubicBezTo>
                  <a:pt x="962" y="0"/>
                  <a:pt x="1239" y="276"/>
                  <a:pt x="1239" y="619"/>
                </a:cubicBezTo>
              </a:path>
            </a:pathLst>
          </a:custGeom>
          <a:solidFill>
            <a:srgbClr val="009FE3"/>
          </a:solidFill>
          <a:ln>
            <a:noFill/>
          </a:ln>
          <a:effectLst/>
        </p:spPr>
        <p:txBody>
          <a:bodyPr wrap="none" anchor="ctr"/>
          <a:lstStyle/>
          <a:p>
            <a:endParaRPr lang="en-US" sz="3265">
              <a:latin typeface="DM Sans" pitchFamily="2" charset="77"/>
            </a:endParaRPr>
          </a:p>
        </p:txBody>
      </p:sp>
      <p:sp>
        <p:nvSpPr>
          <p:cNvPr id="9" name="Freeform 425">
            <a:extLst>
              <a:ext uri="{FF2B5EF4-FFF2-40B4-BE49-F238E27FC236}">
                <a16:creationId xmlns:a16="http://schemas.microsoft.com/office/drawing/2014/main" id="{F4C2B84E-B066-52D5-B636-C18ACC973449}"/>
              </a:ext>
            </a:extLst>
          </p:cNvPr>
          <p:cNvSpPr>
            <a:spLocks noChangeArrowheads="1"/>
          </p:cNvSpPr>
          <p:nvPr userDrawn="1"/>
        </p:nvSpPr>
        <p:spPr bwMode="auto">
          <a:xfrm>
            <a:off x="8518684" y="3354840"/>
            <a:ext cx="771855" cy="771853"/>
          </a:xfrm>
          <a:custGeom>
            <a:avLst/>
            <a:gdLst>
              <a:gd name="T0" fmla="*/ 1239 w 1240"/>
              <a:gd name="T1" fmla="*/ 619 h 1239"/>
              <a:gd name="T2" fmla="*/ 1239 w 1240"/>
              <a:gd name="T3" fmla="*/ 619 h 1239"/>
              <a:gd name="T4" fmla="*/ 620 w 1240"/>
              <a:gd name="T5" fmla="*/ 1238 h 1239"/>
              <a:gd name="T6" fmla="*/ 620 w 1240"/>
              <a:gd name="T7" fmla="*/ 1238 h 1239"/>
              <a:gd name="T8" fmla="*/ 0 w 1240"/>
              <a:gd name="T9" fmla="*/ 619 h 1239"/>
              <a:gd name="T10" fmla="*/ 0 w 1240"/>
              <a:gd name="T11" fmla="*/ 619 h 1239"/>
              <a:gd name="T12" fmla="*/ 620 w 1240"/>
              <a:gd name="T13" fmla="*/ 0 h 1239"/>
              <a:gd name="T14" fmla="*/ 620 w 1240"/>
              <a:gd name="T15" fmla="*/ 0 h 1239"/>
              <a:gd name="T16" fmla="*/ 1239 w 1240"/>
              <a:gd name="T17" fmla="*/ 619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0" h="1239">
                <a:moveTo>
                  <a:pt x="1239" y="619"/>
                </a:moveTo>
                <a:lnTo>
                  <a:pt x="1239" y="619"/>
                </a:lnTo>
                <a:cubicBezTo>
                  <a:pt x="1239" y="961"/>
                  <a:pt x="962" y="1238"/>
                  <a:pt x="620" y="1238"/>
                </a:cubicBezTo>
                <a:lnTo>
                  <a:pt x="620" y="1238"/>
                </a:lnTo>
                <a:cubicBezTo>
                  <a:pt x="278" y="1238"/>
                  <a:pt x="0" y="961"/>
                  <a:pt x="0" y="619"/>
                </a:cubicBezTo>
                <a:lnTo>
                  <a:pt x="0" y="619"/>
                </a:lnTo>
                <a:cubicBezTo>
                  <a:pt x="0" y="276"/>
                  <a:pt x="278" y="0"/>
                  <a:pt x="620" y="0"/>
                </a:cubicBezTo>
                <a:lnTo>
                  <a:pt x="620" y="0"/>
                </a:lnTo>
                <a:cubicBezTo>
                  <a:pt x="962" y="0"/>
                  <a:pt x="1239" y="276"/>
                  <a:pt x="1239" y="619"/>
                </a:cubicBezTo>
              </a:path>
            </a:pathLst>
          </a:custGeom>
          <a:solidFill>
            <a:srgbClr val="FFCD00"/>
          </a:solidFill>
          <a:ln>
            <a:noFill/>
          </a:ln>
          <a:effectLst/>
        </p:spPr>
        <p:txBody>
          <a:bodyPr wrap="none" anchor="ctr"/>
          <a:lstStyle/>
          <a:p>
            <a:endParaRPr lang="en-US" sz="3265">
              <a:latin typeface="DM Sans" pitchFamily="2" charset="77"/>
            </a:endParaRPr>
          </a:p>
        </p:txBody>
      </p:sp>
      <p:sp>
        <p:nvSpPr>
          <p:cNvPr id="10" name="Freeform 426">
            <a:extLst>
              <a:ext uri="{FF2B5EF4-FFF2-40B4-BE49-F238E27FC236}">
                <a16:creationId xmlns:a16="http://schemas.microsoft.com/office/drawing/2014/main" id="{EC7E9529-D9B5-0B9F-0A16-AB2D9F9299AA}"/>
              </a:ext>
            </a:extLst>
          </p:cNvPr>
          <p:cNvSpPr>
            <a:spLocks noChangeArrowheads="1"/>
          </p:cNvSpPr>
          <p:nvPr userDrawn="1"/>
        </p:nvSpPr>
        <p:spPr bwMode="auto">
          <a:xfrm>
            <a:off x="6378922" y="3354840"/>
            <a:ext cx="771853" cy="771853"/>
          </a:xfrm>
          <a:custGeom>
            <a:avLst/>
            <a:gdLst>
              <a:gd name="T0" fmla="*/ 1239 w 1240"/>
              <a:gd name="T1" fmla="*/ 619 h 1239"/>
              <a:gd name="T2" fmla="*/ 1239 w 1240"/>
              <a:gd name="T3" fmla="*/ 619 h 1239"/>
              <a:gd name="T4" fmla="*/ 619 w 1240"/>
              <a:gd name="T5" fmla="*/ 1238 h 1239"/>
              <a:gd name="T6" fmla="*/ 619 w 1240"/>
              <a:gd name="T7" fmla="*/ 1238 h 1239"/>
              <a:gd name="T8" fmla="*/ 0 w 1240"/>
              <a:gd name="T9" fmla="*/ 619 h 1239"/>
              <a:gd name="T10" fmla="*/ 0 w 1240"/>
              <a:gd name="T11" fmla="*/ 619 h 1239"/>
              <a:gd name="T12" fmla="*/ 619 w 1240"/>
              <a:gd name="T13" fmla="*/ 0 h 1239"/>
              <a:gd name="T14" fmla="*/ 619 w 1240"/>
              <a:gd name="T15" fmla="*/ 0 h 1239"/>
              <a:gd name="T16" fmla="*/ 1239 w 1240"/>
              <a:gd name="T17" fmla="*/ 619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0" h="1239">
                <a:moveTo>
                  <a:pt x="1239" y="619"/>
                </a:moveTo>
                <a:lnTo>
                  <a:pt x="1239" y="619"/>
                </a:lnTo>
                <a:cubicBezTo>
                  <a:pt x="1239" y="961"/>
                  <a:pt x="962" y="1238"/>
                  <a:pt x="619" y="1238"/>
                </a:cubicBezTo>
                <a:lnTo>
                  <a:pt x="619" y="1238"/>
                </a:lnTo>
                <a:cubicBezTo>
                  <a:pt x="278" y="1238"/>
                  <a:pt x="0" y="961"/>
                  <a:pt x="0" y="619"/>
                </a:cubicBezTo>
                <a:lnTo>
                  <a:pt x="0" y="619"/>
                </a:lnTo>
                <a:cubicBezTo>
                  <a:pt x="0" y="276"/>
                  <a:pt x="278" y="0"/>
                  <a:pt x="619" y="0"/>
                </a:cubicBezTo>
                <a:lnTo>
                  <a:pt x="619" y="0"/>
                </a:lnTo>
                <a:cubicBezTo>
                  <a:pt x="962" y="0"/>
                  <a:pt x="1239" y="276"/>
                  <a:pt x="1239" y="619"/>
                </a:cubicBezTo>
              </a:path>
            </a:pathLst>
          </a:custGeom>
          <a:solidFill>
            <a:schemeClr val="accent3"/>
          </a:solidFill>
          <a:ln>
            <a:noFill/>
          </a:ln>
          <a:effectLst/>
        </p:spPr>
        <p:txBody>
          <a:bodyPr wrap="none" anchor="ctr"/>
          <a:lstStyle/>
          <a:p>
            <a:endParaRPr lang="en-US" sz="3265">
              <a:latin typeface="DM Sans" pitchFamily="2" charset="77"/>
            </a:endParaRPr>
          </a:p>
        </p:txBody>
      </p:sp>
      <p:sp>
        <p:nvSpPr>
          <p:cNvPr id="11" name="Freeform 427">
            <a:extLst>
              <a:ext uri="{FF2B5EF4-FFF2-40B4-BE49-F238E27FC236}">
                <a16:creationId xmlns:a16="http://schemas.microsoft.com/office/drawing/2014/main" id="{41E9A50E-E78C-BA80-EE2D-AEAD91328620}"/>
              </a:ext>
            </a:extLst>
          </p:cNvPr>
          <p:cNvSpPr>
            <a:spLocks noChangeArrowheads="1"/>
          </p:cNvSpPr>
          <p:nvPr userDrawn="1"/>
        </p:nvSpPr>
        <p:spPr bwMode="auto">
          <a:xfrm>
            <a:off x="4239155" y="3354840"/>
            <a:ext cx="771855" cy="771853"/>
          </a:xfrm>
          <a:custGeom>
            <a:avLst/>
            <a:gdLst>
              <a:gd name="T0" fmla="*/ 1239 w 1240"/>
              <a:gd name="T1" fmla="*/ 619 h 1239"/>
              <a:gd name="T2" fmla="*/ 1239 w 1240"/>
              <a:gd name="T3" fmla="*/ 619 h 1239"/>
              <a:gd name="T4" fmla="*/ 620 w 1240"/>
              <a:gd name="T5" fmla="*/ 1238 h 1239"/>
              <a:gd name="T6" fmla="*/ 620 w 1240"/>
              <a:gd name="T7" fmla="*/ 1238 h 1239"/>
              <a:gd name="T8" fmla="*/ 0 w 1240"/>
              <a:gd name="T9" fmla="*/ 619 h 1239"/>
              <a:gd name="T10" fmla="*/ 0 w 1240"/>
              <a:gd name="T11" fmla="*/ 619 h 1239"/>
              <a:gd name="T12" fmla="*/ 620 w 1240"/>
              <a:gd name="T13" fmla="*/ 0 h 1239"/>
              <a:gd name="T14" fmla="*/ 620 w 1240"/>
              <a:gd name="T15" fmla="*/ 0 h 1239"/>
              <a:gd name="T16" fmla="*/ 1239 w 1240"/>
              <a:gd name="T17" fmla="*/ 619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0" h="1239">
                <a:moveTo>
                  <a:pt x="1239" y="619"/>
                </a:moveTo>
                <a:lnTo>
                  <a:pt x="1239" y="619"/>
                </a:lnTo>
                <a:cubicBezTo>
                  <a:pt x="1239" y="961"/>
                  <a:pt x="962" y="1238"/>
                  <a:pt x="620" y="1238"/>
                </a:cubicBezTo>
                <a:lnTo>
                  <a:pt x="620" y="1238"/>
                </a:lnTo>
                <a:cubicBezTo>
                  <a:pt x="278" y="1238"/>
                  <a:pt x="0" y="961"/>
                  <a:pt x="0" y="619"/>
                </a:cubicBezTo>
                <a:lnTo>
                  <a:pt x="0" y="619"/>
                </a:lnTo>
                <a:cubicBezTo>
                  <a:pt x="0" y="276"/>
                  <a:pt x="278" y="0"/>
                  <a:pt x="620" y="0"/>
                </a:cubicBezTo>
                <a:lnTo>
                  <a:pt x="620" y="0"/>
                </a:lnTo>
                <a:cubicBezTo>
                  <a:pt x="962" y="0"/>
                  <a:pt x="1239" y="276"/>
                  <a:pt x="1239" y="619"/>
                </a:cubicBezTo>
              </a:path>
            </a:pathLst>
          </a:custGeom>
          <a:solidFill>
            <a:srgbClr val="00A5B5"/>
          </a:solidFill>
          <a:ln>
            <a:noFill/>
          </a:ln>
          <a:effectLst/>
        </p:spPr>
        <p:txBody>
          <a:bodyPr wrap="none" anchor="ctr"/>
          <a:lstStyle/>
          <a:p>
            <a:endParaRPr lang="en-US" sz="3265">
              <a:latin typeface="DM Sans" pitchFamily="2" charset="77"/>
            </a:endParaRPr>
          </a:p>
        </p:txBody>
      </p:sp>
      <p:sp>
        <p:nvSpPr>
          <p:cNvPr id="12" name="Freeform 428">
            <a:extLst>
              <a:ext uri="{FF2B5EF4-FFF2-40B4-BE49-F238E27FC236}">
                <a16:creationId xmlns:a16="http://schemas.microsoft.com/office/drawing/2014/main" id="{CC895CC3-88F8-D98B-1E17-3E558B5265D5}"/>
              </a:ext>
            </a:extLst>
          </p:cNvPr>
          <p:cNvSpPr>
            <a:spLocks noChangeArrowheads="1"/>
          </p:cNvSpPr>
          <p:nvPr userDrawn="1"/>
        </p:nvSpPr>
        <p:spPr bwMode="auto">
          <a:xfrm>
            <a:off x="2102137" y="3354840"/>
            <a:ext cx="771855" cy="771853"/>
          </a:xfrm>
          <a:custGeom>
            <a:avLst/>
            <a:gdLst>
              <a:gd name="T0" fmla="*/ 1239 w 1240"/>
              <a:gd name="T1" fmla="*/ 619 h 1239"/>
              <a:gd name="T2" fmla="*/ 1239 w 1240"/>
              <a:gd name="T3" fmla="*/ 619 h 1239"/>
              <a:gd name="T4" fmla="*/ 619 w 1240"/>
              <a:gd name="T5" fmla="*/ 1238 h 1239"/>
              <a:gd name="T6" fmla="*/ 619 w 1240"/>
              <a:gd name="T7" fmla="*/ 1238 h 1239"/>
              <a:gd name="T8" fmla="*/ 0 w 1240"/>
              <a:gd name="T9" fmla="*/ 619 h 1239"/>
              <a:gd name="T10" fmla="*/ 0 w 1240"/>
              <a:gd name="T11" fmla="*/ 619 h 1239"/>
              <a:gd name="T12" fmla="*/ 619 w 1240"/>
              <a:gd name="T13" fmla="*/ 0 h 1239"/>
              <a:gd name="T14" fmla="*/ 619 w 1240"/>
              <a:gd name="T15" fmla="*/ 0 h 1239"/>
              <a:gd name="T16" fmla="*/ 1239 w 1240"/>
              <a:gd name="T17" fmla="*/ 619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0" h="1239">
                <a:moveTo>
                  <a:pt x="1239" y="619"/>
                </a:moveTo>
                <a:lnTo>
                  <a:pt x="1239" y="619"/>
                </a:lnTo>
                <a:cubicBezTo>
                  <a:pt x="1239" y="961"/>
                  <a:pt x="961" y="1238"/>
                  <a:pt x="619" y="1238"/>
                </a:cubicBezTo>
                <a:lnTo>
                  <a:pt x="619" y="1238"/>
                </a:lnTo>
                <a:cubicBezTo>
                  <a:pt x="277" y="1238"/>
                  <a:pt x="0" y="961"/>
                  <a:pt x="0" y="619"/>
                </a:cubicBezTo>
                <a:lnTo>
                  <a:pt x="0" y="619"/>
                </a:lnTo>
                <a:cubicBezTo>
                  <a:pt x="0" y="276"/>
                  <a:pt x="277" y="0"/>
                  <a:pt x="619" y="0"/>
                </a:cubicBezTo>
                <a:lnTo>
                  <a:pt x="619" y="0"/>
                </a:lnTo>
                <a:cubicBezTo>
                  <a:pt x="961" y="0"/>
                  <a:pt x="1239" y="276"/>
                  <a:pt x="1239" y="619"/>
                </a:cubicBezTo>
              </a:path>
            </a:pathLst>
          </a:custGeom>
          <a:solidFill>
            <a:srgbClr val="1C3F94"/>
          </a:solidFill>
          <a:ln>
            <a:noFill/>
          </a:ln>
          <a:effectLst/>
        </p:spPr>
        <p:txBody>
          <a:bodyPr wrap="none" anchor="ctr"/>
          <a:lstStyle/>
          <a:p>
            <a:endParaRPr lang="en-US" sz="3265">
              <a:latin typeface="DM Sans" pitchFamily="2" charset="77"/>
            </a:endParaRPr>
          </a:p>
        </p:txBody>
      </p:sp>
      <p:sp>
        <p:nvSpPr>
          <p:cNvPr id="13" name="Freeform 429">
            <a:extLst>
              <a:ext uri="{FF2B5EF4-FFF2-40B4-BE49-F238E27FC236}">
                <a16:creationId xmlns:a16="http://schemas.microsoft.com/office/drawing/2014/main" id="{2B6BABFA-3A12-7787-AC7B-E7617B9BF336}"/>
              </a:ext>
            </a:extLst>
          </p:cNvPr>
          <p:cNvSpPr>
            <a:spLocks noChangeArrowheads="1"/>
          </p:cNvSpPr>
          <p:nvPr userDrawn="1"/>
        </p:nvSpPr>
        <p:spPr bwMode="auto">
          <a:xfrm>
            <a:off x="1596726" y="3588318"/>
            <a:ext cx="302149" cy="302149"/>
          </a:xfrm>
          <a:custGeom>
            <a:avLst/>
            <a:gdLst>
              <a:gd name="T0" fmla="*/ 486 w 487"/>
              <a:gd name="T1" fmla="*/ 243 h 487"/>
              <a:gd name="T2" fmla="*/ 244 w 487"/>
              <a:gd name="T3" fmla="*/ 486 h 487"/>
              <a:gd name="T4" fmla="*/ 0 w 487"/>
              <a:gd name="T5" fmla="*/ 243 h 487"/>
              <a:gd name="T6" fmla="*/ 244 w 487"/>
              <a:gd name="T7" fmla="*/ 0 h 487"/>
              <a:gd name="T8" fmla="*/ 486 w 487"/>
              <a:gd name="T9" fmla="*/ 243 h 487"/>
            </a:gdLst>
            <a:ahLst/>
            <a:cxnLst>
              <a:cxn ang="0">
                <a:pos x="T0" y="T1"/>
              </a:cxn>
              <a:cxn ang="0">
                <a:pos x="T2" y="T3"/>
              </a:cxn>
              <a:cxn ang="0">
                <a:pos x="T4" y="T5"/>
              </a:cxn>
              <a:cxn ang="0">
                <a:pos x="T6" y="T7"/>
              </a:cxn>
              <a:cxn ang="0">
                <a:pos x="T8" y="T9"/>
              </a:cxn>
            </a:cxnLst>
            <a:rect l="0" t="0" r="r" b="b"/>
            <a:pathLst>
              <a:path w="487" h="487">
                <a:moveTo>
                  <a:pt x="486" y="243"/>
                </a:moveTo>
                <a:lnTo>
                  <a:pt x="244" y="486"/>
                </a:lnTo>
                <a:lnTo>
                  <a:pt x="0" y="243"/>
                </a:lnTo>
                <a:lnTo>
                  <a:pt x="244" y="0"/>
                </a:lnTo>
                <a:lnTo>
                  <a:pt x="486" y="243"/>
                </a:lnTo>
              </a:path>
            </a:pathLst>
          </a:custGeom>
          <a:solidFill>
            <a:srgbClr val="002060"/>
          </a:solidFill>
          <a:ln>
            <a:noFill/>
          </a:ln>
          <a:effectLst/>
        </p:spPr>
        <p:txBody>
          <a:bodyPr wrap="none" anchor="ctr"/>
          <a:lstStyle/>
          <a:p>
            <a:endParaRPr lang="en-US" sz="3265">
              <a:latin typeface="DM Sans" pitchFamily="2" charset="77"/>
            </a:endParaRPr>
          </a:p>
        </p:txBody>
      </p:sp>
      <p:sp>
        <p:nvSpPr>
          <p:cNvPr id="14" name="Freeform 430">
            <a:extLst>
              <a:ext uri="{FF2B5EF4-FFF2-40B4-BE49-F238E27FC236}">
                <a16:creationId xmlns:a16="http://schemas.microsoft.com/office/drawing/2014/main" id="{7C2F7CBE-0AE9-5A67-E8CC-F0B917640336}"/>
              </a:ext>
            </a:extLst>
          </p:cNvPr>
          <p:cNvSpPr>
            <a:spLocks noChangeArrowheads="1"/>
          </p:cNvSpPr>
          <p:nvPr userDrawn="1"/>
        </p:nvSpPr>
        <p:spPr bwMode="auto">
          <a:xfrm>
            <a:off x="1723078" y="2821959"/>
            <a:ext cx="46697" cy="917435"/>
          </a:xfrm>
          <a:custGeom>
            <a:avLst/>
            <a:gdLst>
              <a:gd name="T0" fmla="*/ 72 w 73"/>
              <a:gd name="T1" fmla="*/ 1471 h 1472"/>
              <a:gd name="T2" fmla="*/ 0 w 73"/>
              <a:gd name="T3" fmla="*/ 1471 h 1472"/>
              <a:gd name="T4" fmla="*/ 0 w 73"/>
              <a:gd name="T5" fmla="*/ 0 h 1472"/>
              <a:gd name="T6" fmla="*/ 72 w 73"/>
              <a:gd name="T7" fmla="*/ 0 h 1472"/>
              <a:gd name="T8" fmla="*/ 72 w 73"/>
              <a:gd name="T9" fmla="*/ 1471 h 1472"/>
            </a:gdLst>
            <a:ahLst/>
            <a:cxnLst>
              <a:cxn ang="0">
                <a:pos x="T0" y="T1"/>
              </a:cxn>
              <a:cxn ang="0">
                <a:pos x="T2" y="T3"/>
              </a:cxn>
              <a:cxn ang="0">
                <a:pos x="T4" y="T5"/>
              </a:cxn>
              <a:cxn ang="0">
                <a:pos x="T6" y="T7"/>
              </a:cxn>
              <a:cxn ang="0">
                <a:pos x="T8" y="T9"/>
              </a:cxn>
            </a:cxnLst>
            <a:rect l="0" t="0" r="r" b="b"/>
            <a:pathLst>
              <a:path w="73" h="1472">
                <a:moveTo>
                  <a:pt x="72" y="1471"/>
                </a:moveTo>
                <a:lnTo>
                  <a:pt x="0" y="1471"/>
                </a:lnTo>
                <a:lnTo>
                  <a:pt x="0" y="0"/>
                </a:lnTo>
                <a:lnTo>
                  <a:pt x="72" y="0"/>
                </a:lnTo>
                <a:lnTo>
                  <a:pt x="72" y="1471"/>
                </a:lnTo>
              </a:path>
            </a:pathLst>
          </a:custGeom>
          <a:solidFill>
            <a:srgbClr val="002060"/>
          </a:solidFill>
          <a:ln>
            <a:noFill/>
          </a:ln>
          <a:effectLst/>
        </p:spPr>
        <p:txBody>
          <a:bodyPr wrap="none" anchor="ctr"/>
          <a:lstStyle/>
          <a:p>
            <a:endParaRPr lang="en-US" sz="3265">
              <a:latin typeface="DM Sans" pitchFamily="2" charset="77"/>
            </a:endParaRPr>
          </a:p>
        </p:txBody>
      </p:sp>
      <p:sp>
        <p:nvSpPr>
          <p:cNvPr id="15" name="Freeform 431">
            <a:extLst>
              <a:ext uri="{FF2B5EF4-FFF2-40B4-BE49-F238E27FC236}">
                <a16:creationId xmlns:a16="http://schemas.microsoft.com/office/drawing/2014/main" id="{FCFDA3BD-CE52-2981-9A94-850D09EF2E5B}"/>
              </a:ext>
            </a:extLst>
          </p:cNvPr>
          <p:cNvSpPr>
            <a:spLocks noChangeArrowheads="1"/>
          </p:cNvSpPr>
          <p:nvPr userDrawn="1"/>
        </p:nvSpPr>
        <p:spPr bwMode="auto">
          <a:xfrm>
            <a:off x="5876255" y="3588318"/>
            <a:ext cx="302149" cy="302149"/>
          </a:xfrm>
          <a:custGeom>
            <a:avLst/>
            <a:gdLst>
              <a:gd name="T0" fmla="*/ 485 w 486"/>
              <a:gd name="T1" fmla="*/ 243 h 487"/>
              <a:gd name="T2" fmla="*/ 243 w 486"/>
              <a:gd name="T3" fmla="*/ 486 h 487"/>
              <a:gd name="T4" fmla="*/ 0 w 486"/>
              <a:gd name="T5" fmla="*/ 243 h 487"/>
              <a:gd name="T6" fmla="*/ 243 w 486"/>
              <a:gd name="T7" fmla="*/ 0 h 487"/>
              <a:gd name="T8" fmla="*/ 485 w 486"/>
              <a:gd name="T9" fmla="*/ 243 h 487"/>
            </a:gdLst>
            <a:ahLst/>
            <a:cxnLst>
              <a:cxn ang="0">
                <a:pos x="T0" y="T1"/>
              </a:cxn>
              <a:cxn ang="0">
                <a:pos x="T2" y="T3"/>
              </a:cxn>
              <a:cxn ang="0">
                <a:pos x="T4" y="T5"/>
              </a:cxn>
              <a:cxn ang="0">
                <a:pos x="T6" y="T7"/>
              </a:cxn>
              <a:cxn ang="0">
                <a:pos x="T8" y="T9"/>
              </a:cxn>
            </a:cxnLst>
            <a:rect l="0" t="0" r="r" b="b"/>
            <a:pathLst>
              <a:path w="486" h="487">
                <a:moveTo>
                  <a:pt x="485" y="243"/>
                </a:moveTo>
                <a:lnTo>
                  <a:pt x="243" y="486"/>
                </a:lnTo>
                <a:lnTo>
                  <a:pt x="0" y="243"/>
                </a:lnTo>
                <a:lnTo>
                  <a:pt x="243" y="0"/>
                </a:lnTo>
                <a:lnTo>
                  <a:pt x="485" y="243"/>
                </a:lnTo>
              </a:path>
            </a:pathLst>
          </a:custGeom>
          <a:solidFill>
            <a:schemeClr val="accent3">
              <a:lumMod val="75000"/>
            </a:schemeClr>
          </a:solidFill>
          <a:ln>
            <a:noFill/>
          </a:ln>
          <a:effectLst/>
        </p:spPr>
        <p:txBody>
          <a:bodyPr wrap="none" anchor="ctr"/>
          <a:lstStyle/>
          <a:p>
            <a:endParaRPr lang="en-US" sz="3265">
              <a:latin typeface="DM Sans" pitchFamily="2" charset="77"/>
            </a:endParaRPr>
          </a:p>
        </p:txBody>
      </p:sp>
      <p:sp>
        <p:nvSpPr>
          <p:cNvPr id="16" name="Freeform 432">
            <a:extLst>
              <a:ext uri="{FF2B5EF4-FFF2-40B4-BE49-F238E27FC236}">
                <a16:creationId xmlns:a16="http://schemas.microsoft.com/office/drawing/2014/main" id="{8CAFD9D9-0418-917B-93EB-3AFFBC3EE23D}"/>
              </a:ext>
            </a:extLst>
          </p:cNvPr>
          <p:cNvSpPr>
            <a:spLocks noChangeArrowheads="1"/>
          </p:cNvSpPr>
          <p:nvPr userDrawn="1"/>
        </p:nvSpPr>
        <p:spPr bwMode="auto">
          <a:xfrm>
            <a:off x="6005356" y="2821959"/>
            <a:ext cx="46695" cy="917435"/>
          </a:xfrm>
          <a:custGeom>
            <a:avLst/>
            <a:gdLst>
              <a:gd name="T0" fmla="*/ 73 w 74"/>
              <a:gd name="T1" fmla="*/ 1471 h 1472"/>
              <a:gd name="T2" fmla="*/ 0 w 74"/>
              <a:gd name="T3" fmla="*/ 1471 h 1472"/>
              <a:gd name="T4" fmla="*/ 0 w 74"/>
              <a:gd name="T5" fmla="*/ 0 h 1472"/>
              <a:gd name="T6" fmla="*/ 73 w 74"/>
              <a:gd name="T7" fmla="*/ 0 h 1472"/>
              <a:gd name="T8" fmla="*/ 73 w 74"/>
              <a:gd name="T9" fmla="*/ 1471 h 1472"/>
            </a:gdLst>
            <a:ahLst/>
            <a:cxnLst>
              <a:cxn ang="0">
                <a:pos x="T0" y="T1"/>
              </a:cxn>
              <a:cxn ang="0">
                <a:pos x="T2" y="T3"/>
              </a:cxn>
              <a:cxn ang="0">
                <a:pos x="T4" y="T5"/>
              </a:cxn>
              <a:cxn ang="0">
                <a:pos x="T6" y="T7"/>
              </a:cxn>
              <a:cxn ang="0">
                <a:pos x="T8" y="T9"/>
              </a:cxn>
            </a:cxnLst>
            <a:rect l="0" t="0" r="r" b="b"/>
            <a:pathLst>
              <a:path w="74" h="1472">
                <a:moveTo>
                  <a:pt x="73" y="1471"/>
                </a:moveTo>
                <a:lnTo>
                  <a:pt x="0" y="1471"/>
                </a:lnTo>
                <a:lnTo>
                  <a:pt x="0" y="0"/>
                </a:lnTo>
                <a:lnTo>
                  <a:pt x="73" y="0"/>
                </a:lnTo>
                <a:lnTo>
                  <a:pt x="73" y="1471"/>
                </a:lnTo>
              </a:path>
            </a:pathLst>
          </a:custGeom>
          <a:solidFill>
            <a:schemeClr val="accent3">
              <a:lumMod val="75000"/>
            </a:schemeClr>
          </a:solidFill>
          <a:ln>
            <a:noFill/>
          </a:ln>
          <a:effectLst/>
        </p:spPr>
        <p:txBody>
          <a:bodyPr wrap="none" anchor="ctr"/>
          <a:lstStyle/>
          <a:p>
            <a:endParaRPr lang="en-US" sz="3265">
              <a:latin typeface="DM Sans" pitchFamily="2" charset="77"/>
            </a:endParaRPr>
          </a:p>
        </p:txBody>
      </p:sp>
      <p:sp>
        <p:nvSpPr>
          <p:cNvPr id="17" name="Freeform 433">
            <a:extLst>
              <a:ext uri="{FF2B5EF4-FFF2-40B4-BE49-F238E27FC236}">
                <a16:creationId xmlns:a16="http://schemas.microsoft.com/office/drawing/2014/main" id="{262726A4-71AF-3D54-64DD-5D86A42C5196}"/>
              </a:ext>
            </a:extLst>
          </p:cNvPr>
          <p:cNvSpPr>
            <a:spLocks noChangeArrowheads="1"/>
          </p:cNvSpPr>
          <p:nvPr userDrawn="1"/>
        </p:nvSpPr>
        <p:spPr bwMode="auto">
          <a:xfrm>
            <a:off x="3733744" y="3588318"/>
            <a:ext cx="302149" cy="302149"/>
          </a:xfrm>
          <a:custGeom>
            <a:avLst/>
            <a:gdLst>
              <a:gd name="T0" fmla="*/ 486 w 487"/>
              <a:gd name="T1" fmla="*/ 243 h 487"/>
              <a:gd name="T2" fmla="*/ 242 w 487"/>
              <a:gd name="T3" fmla="*/ 486 h 487"/>
              <a:gd name="T4" fmla="*/ 0 w 487"/>
              <a:gd name="T5" fmla="*/ 243 h 487"/>
              <a:gd name="T6" fmla="*/ 242 w 487"/>
              <a:gd name="T7" fmla="*/ 0 h 487"/>
              <a:gd name="T8" fmla="*/ 486 w 487"/>
              <a:gd name="T9" fmla="*/ 243 h 487"/>
            </a:gdLst>
            <a:ahLst/>
            <a:cxnLst>
              <a:cxn ang="0">
                <a:pos x="T0" y="T1"/>
              </a:cxn>
              <a:cxn ang="0">
                <a:pos x="T2" y="T3"/>
              </a:cxn>
              <a:cxn ang="0">
                <a:pos x="T4" y="T5"/>
              </a:cxn>
              <a:cxn ang="0">
                <a:pos x="T6" y="T7"/>
              </a:cxn>
              <a:cxn ang="0">
                <a:pos x="T8" y="T9"/>
              </a:cxn>
            </a:cxnLst>
            <a:rect l="0" t="0" r="r" b="b"/>
            <a:pathLst>
              <a:path w="487" h="487">
                <a:moveTo>
                  <a:pt x="486" y="243"/>
                </a:moveTo>
                <a:lnTo>
                  <a:pt x="242" y="486"/>
                </a:lnTo>
                <a:lnTo>
                  <a:pt x="0" y="243"/>
                </a:lnTo>
                <a:lnTo>
                  <a:pt x="242" y="0"/>
                </a:lnTo>
                <a:lnTo>
                  <a:pt x="486" y="243"/>
                </a:lnTo>
              </a:path>
            </a:pathLst>
          </a:custGeom>
          <a:solidFill>
            <a:srgbClr val="005E68"/>
          </a:solidFill>
          <a:ln>
            <a:noFill/>
          </a:ln>
          <a:effectLst/>
        </p:spPr>
        <p:txBody>
          <a:bodyPr wrap="none" anchor="ctr"/>
          <a:lstStyle/>
          <a:p>
            <a:endParaRPr lang="en-US" sz="3265">
              <a:latin typeface="DM Sans" pitchFamily="2" charset="77"/>
            </a:endParaRPr>
          </a:p>
        </p:txBody>
      </p:sp>
      <p:sp>
        <p:nvSpPr>
          <p:cNvPr id="18" name="Freeform 434">
            <a:extLst>
              <a:ext uri="{FF2B5EF4-FFF2-40B4-BE49-F238E27FC236}">
                <a16:creationId xmlns:a16="http://schemas.microsoft.com/office/drawing/2014/main" id="{BAE299C5-BC78-D76E-0FCE-E9E934C2962F}"/>
              </a:ext>
            </a:extLst>
          </p:cNvPr>
          <p:cNvSpPr>
            <a:spLocks noChangeArrowheads="1"/>
          </p:cNvSpPr>
          <p:nvPr userDrawn="1"/>
        </p:nvSpPr>
        <p:spPr bwMode="auto">
          <a:xfrm>
            <a:off x="3862845" y="2821959"/>
            <a:ext cx="46695" cy="917435"/>
          </a:xfrm>
          <a:custGeom>
            <a:avLst/>
            <a:gdLst>
              <a:gd name="T0" fmla="*/ 73 w 74"/>
              <a:gd name="T1" fmla="*/ 1471 h 1472"/>
              <a:gd name="T2" fmla="*/ 0 w 74"/>
              <a:gd name="T3" fmla="*/ 1471 h 1472"/>
              <a:gd name="T4" fmla="*/ 0 w 74"/>
              <a:gd name="T5" fmla="*/ 0 h 1472"/>
              <a:gd name="T6" fmla="*/ 73 w 74"/>
              <a:gd name="T7" fmla="*/ 0 h 1472"/>
              <a:gd name="T8" fmla="*/ 73 w 74"/>
              <a:gd name="T9" fmla="*/ 1471 h 1472"/>
            </a:gdLst>
            <a:ahLst/>
            <a:cxnLst>
              <a:cxn ang="0">
                <a:pos x="T0" y="T1"/>
              </a:cxn>
              <a:cxn ang="0">
                <a:pos x="T2" y="T3"/>
              </a:cxn>
              <a:cxn ang="0">
                <a:pos x="T4" y="T5"/>
              </a:cxn>
              <a:cxn ang="0">
                <a:pos x="T6" y="T7"/>
              </a:cxn>
              <a:cxn ang="0">
                <a:pos x="T8" y="T9"/>
              </a:cxn>
            </a:cxnLst>
            <a:rect l="0" t="0" r="r" b="b"/>
            <a:pathLst>
              <a:path w="74" h="1472">
                <a:moveTo>
                  <a:pt x="73" y="1471"/>
                </a:moveTo>
                <a:lnTo>
                  <a:pt x="0" y="1471"/>
                </a:lnTo>
                <a:lnTo>
                  <a:pt x="0" y="0"/>
                </a:lnTo>
                <a:lnTo>
                  <a:pt x="73" y="0"/>
                </a:lnTo>
                <a:lnTo>
                  <a:pt x="73" y="1471"/>
                </a:lnTo>
              </a:path>
            </a:pathLst>
          </a:custGeom>
          <a:solidFill>
            <a:srgbClr val="005E68"/>
          </a:solidFill>
          <a:ln>
            <a:noFill/>
          </a:ln>
          <a:effectLst/>
        </p:spPr>
        <p:txBody>
          <a:bodyPr wrap="none" anchor="ctr"/>
          <a:lstStyle/>
          <a:p>
            <a:endParaRPr lang="en-US" sz="3265">
              <a:latin typeface="DM Sans" pitchFamily="2" charset="77"/>
            </a:endParaRPr>
          </a:p>
        </p:txBody>
      </p:sp>
      <p:sp>
        <p:nvSpPr>
          <p:cNvPr id="19" name="Freeform 435">
            <a:extLst>
              <a:ext uri="{FF2B5EF4-FFF2-40B4-BE49-F238E27FC236}">
                <a16:creationId xmlns:a16="http://schemas.microsoft.com/office/drawing/2014/main" id="{E246CC10-7F7F-002E-2C87-ACC1809BB81F}"/>
              </a:ext>
            </a:extLst>
          </p:cNvPr>
          <p:cNvSpPr>
            <a:spLocks noChangeArrowheads="1"/>
          </p:cNvSpPr>
          <p:nvPr userDrawn="1"/>
        </p:nvSpPr>
        <p:spPr bwMode="auto">
          <a:xfrm>
            <a:off x="8013273" y="3588318"/>
            <a:ext cx="302149" cy="302149"/>
          </a:xfrm>
          <a:custGeom>
            <a:avLst/>
            <a:gdLst>
              <a:gd name="T0" fmla="*/ 486 w 487"/>
              <a:gd name="T1" fmla="*/ 243 h 487"/>
              <a:gd name="T2" fmla="*/ 243 w 487"/>
              <a:gd name="T3" fmla="*/ 486 h 487"/>
              <a:gd name="T4" fmla="*/ 0 w 487"/>
              <a:gd name="T5" fmla="*/ 243 h 487"/>
              <a:gd name="T6" fmla="*/ 243 w 487"/>
              <a:gd name="T7" fmla="*/ 0 h 487"/>
              <a:gd name="T8" fmla="*/ 486 w 487"/>
              <a:gd name="T9" fmla="*/ 243 h 487"/>
            </a:gdLst>
            <a:ahLst/>
            <a:cxnLst>
              <a:cxn ang="0">
                <a:pos x="T0" y="T1"/>
              </a:cxn>
              <a:cxn ang="0">
                <a:pos x="T2" y="T3"/>
              </a:cxn>
              <a:cxn ang="0">
                <a:pos x="T4" y="T5"/>
              </a:cxn>
              <a:cxn ang="0">
                <a:pos x="T6" y="T7"/>
              </a:cxn>
              <a:cxn ang="0">
                <a:pos x="T8" y="T9"/>
              </a:cxn>
            </a:cxnLst>
            <a:rect l="0" t="0" r="r" b="b"/>
            <a:pathLst>
              <a:path w="487" h="487">
                <a:moveTo>
                  <a:pt x="486" y="243"/>
                </a:moveTo>
                <a:lnTo>
                  <a:pt x="243" y="486"/>
                </a:lnTo>
                <a:lnTo>
                  <a:pt x="0" y="243"/>
                </a:lnTo>
                <a:lnTo>
                  <a:pt x="243" y="0"/>
                </a:lnTo>
                <a:lnTo>
                  <a:pt x="486" y="243"/>
                </a:lnTo>
              </a:path>
            </a:pathLst>
          </a:custGeom>
          <a:solidFill>
            <a:schemeClr val="accent4">
              <a:lumMod val="75000"/>
            </a:schemeClr>
          </a:solidFill>
          <a:ln>
            <a:noFill/>
          </a:ln>
          <a:effectLst/>
        </p:spPr>
        <p:txBody>
          <a:bodyPr wrap="none" anchor="ctr"/>
          <a:lstStyle/>
          <a:p>
            <a:endParaRPr lang="en-US" sz="3265">
              <a:latin typeface="DM Sans" pitchFamily="2" charset="77"/>
            </a:endParaRPr>
          </a:p>
        </p:txBody>
      </p:sp>
      <p:sp>
        <p:nvSpPr>
          <p:cNvPr id="20" name="Freeform 436">
            <a:extLst>
              <a:ext uri="{FF2B5EF4-FFF2-40B4-BE49-F238E27FC236}">
                <a16:creationId xmlns:a16="http://schemas.microsoft.com/office/drawing/2014/main" id="{3866A412-4E15-436E-ECD9-7EF4568FE66E}"/>
              </a:ext>
            </a:extLst>
          </p:cNvPr>
          <p:cNvSpPr>
            <a:spLocks noChangeArrowheads="1"/>
          </p:cNvSpPr>
          <p:nvPr userDrawn="1"/>
        </p:nvSpPr>
        <p:spPr bwMode="auto">
          <a:xfrm>
            <a:off x="8142374" y="2821959"/>
            <a:ext cx="46695" cy="917435"/>
          </a:xfrm>
          <a:custGeom>
            <a:avLst/>
            <a:gdLst>
              <a:gd name="T0" fmla="*/ 73 w 74"/>
              <a:gd name="T1" fmla="*/ 1471 h 1472"/>
              <a:gd name="T2" fmla="*/ 0 w 74"/>
              <a:gd name="T3" fmla="*/ 1471 h 1472"/>
              <a:gd name="T4" fmla="*/ 0 w 74"/>
              <a:gd name="T5" fmla="*/ 0 h 1472"/>
              <a:gd name="T6" fmla="*/ 73 w 74"/>
              <a:gd name="T7" fmla="*/ 0 h 1472"/>
              <a:gd name="T8" fmla="*/ 73 w 74"/>
              <a:gd name="T9" fmla="*/ 1471 h 1472"/>
            </a:gdLst>
            <a:ahLst/>
            <a:cxnLst>
              <a:cxn ang="0">
                <a:pos x="T0" y="T1"/>
              </a:cxn>
              <a:cxn ang="0">
                <a:pos x="T2" y="T3"/>
              </a:cxn>
              <a:cxn ang="0">
                <a:pos x="T4" y="T5"/>
              </a:cxn>
              <a:cxn ang="0">
                <a:pos x="T6" y="T7"/>
              </a:cxn>
              <a:cxn ang="0">
                <a:pos x="T8" y="T9"/>
              </a:cxn>
            </a:cxnLst>
            <a:rect l="0" t="0" r="r" b="b"/>
            <a:pathLst>
              <a:path w="74" h="1472">
                <a:moveTo>
                  <a:pt x="73" y="1471"/>
                </a:moveTo>
                <a:lnTo>
                  <a:pt x="0" y="1471"/>
                </a:lnTo>
                <a:lnTo>
                  <a:pt x="0" y="0"/>
                </a:lnTo>
                <a:lnTo>
                  <a:pt x="73" y="0"/>
                </a:lnTo>
                <a:lnTo>
                  <a:pt x="73" y="1471"/>
                </a:lnTo>
              </a:path>
            </a:pathLst>
          </a:custGeom>
          <a:solidFill>
            <a:schemeClr val="accent4">
              <a:lumMod val="75000"/>
            </a:schemeClr>
          </a:solidFill>
          <a:ln>
            <a:noFill/>
          </a:ln>
          <a:effectLst/>
        </p:spPr>
        <p:txBody>
          <a:bodyPr wrap="none" anchor="ctr"/>
          <a:lstStyle/>
          <a:p>
            <a:endParaRPr lang="en-US" sz="3265">
              <a:latin typeface="DM Sans" pitchFamily="2" charset="77"/>
            </a:endParaRPr>
          </a:p>
        </p:txBody>
      </p:sp>
      <p:sp>
        <p:nvSpPr>
          <p:cNvPr id="21" name="Freeform 437">
            <a:extLst>
              <a:ext uri="{FF2B5EF4-FFF2-40B4-BE49-F238E27FC236}">
                <a16:creationId xmlns:a16="http://schemas.microsoft.com/office/drawing/2014/main" id="{ECE7202B-A0C2-CE54-890E-9C1A535125FD}"/>
              </a:ext>
            </a:extLst>
          </p:cNvPr>
          <p:cNvSpPr>
            <a:spLocks noChangeArrowheads="1"/>
          </p:cNvSpPr>
          <p:nvPr userDrawn="1"/>
        </p:nvSpPr>
        <p:spPr bwMode="auto">
          <a:xfrm>
            <a:off x="10153039" y="3588318"/>
            <a:ext cx="302149" cy="302149"/>
          </a:xfrm>
          <a:custGeom>
            <a:avLst/>
            <a:gdLst>
              <a:gd name="T0" fmla="*/ 486 w 487"/>
              <a:gd name="T1" fmla="*/ 243 h 487"/>
              <a:gd name="T2" fmla="*/ 243 w 487"/>
              <a:gd name="T3" fmla="*/ 486 h 487"/>
              <a:gd name="T4" fmla="*/ 0 w 487"/>
              <a:gd name="T5" fmla="*/ 243 h 487"/>
              <a:gd name="T6" fmla="*/ 243 w 487"/>
              <a:gd name="T7" fmla="*/ 0 h 487"/>
              <a:gd name="T8" fmla="*/ 486 w 487"/>
              <a:gd name="T9" fmla="*/ 243 h 487"/>
            </a:gdLst>
            <a:ahLst/>
            <a:cxnLst>
              <a:cxn ang="0">
                <a:pos x="T0" y="T1"/>
              </a:cxn>
              <a:cxn ang="0">
                <a:pos x="T2" y="T3"/>
              </a:cxn>
              <a:cxn ang="0">
                <a:pos x="T4" y="T5"/>
              </a:cxn>
              <a:cxn ang="0">
                <a:pos x="T6" y="T7"/>
              </a:cxn>
              <a:cxn ang="0">
                <a:pos x="T8" y="T9"/>
              </a:cxn>
            </a:cxnLst>
            <a:rect l="0" t="0" r="r" b="b"/>
            <a:pathLst>
              <a:path w="487" h="487">
                <a:moveTo>
                  <a:pt x="486" y="243"/>
                </a:moveTo>
                <a:lnTo>
                  <a:pt x="243" y="486"/>
                </a:lnTo>
                <a:lnTo>
                  <a:pt x="0" y="243"/>
                </a:lnTo>
                <a:lnTo>
                  <a:pt x="243" y="0"/>
                </a:lnTo>
                <a:lnTo>
                  <a:pt x="486" y="243"/>
                </a:lnTo>
              </a:path>
            </a:pathLst>
          </a:custGeom>
          <a:solidFill>
            <a:schemeClr val="accent5">
              <a:lumMod val="75000"/>
            </a:schemeClr>
          </a:solidFill>
          <a:ln>
            <a:noFill/>
          </a:ln>
          <a:effectLst/>
        </p:spPr>
        <p:txBody>
          <a:bodyPr wrap="none" anchor="ctr"/>
          <a:lstStyle/>
          <a:p>
            <a:endParaRPr lang="en-US" sz="3265">
              <a:latin typeface="DM Sans" pitchFamily="2" charset="77"/>
            </a:endParaRPr>
          </a:p>
        </p:txBody>
      </p:sp>
      <p:sp>
        <p:nvSpPr>
          <p:cNvPr id="22" name="Freeform 438">
            <a:extLst>
              <a:ext uri="{FF2B5EF4-FFF2-40B4-BE49-F238E27FC236}">
                <a16:creationId xmlns:a16="http://schemas.microsoft.com/office/drawing/2014/main" id="{4AEA8F4D-3168-B336-3BA3-5AD59EB65245}"/>
              </a:ext>
            </a:extLst>
          </p:cNvPr>
          <p:cNvSpPr>
            <a:spLocks noChangeArrowheads="1"/>
          </p:cNvSpPr>
          <p:nvPr userDrawn="1"/>
        </p:nvSpPr>
        <p:spPr bwMode="auto">
          <a:xfrm>
            <a:off x="10282136" y="2821959"/>
            <a:ext cx="46697" cy="917435"/>
          </a:xfrm>
          <a:custGeom>
            <a:avLst/>
            <a:gdLst>
              <a:gd name="T0" fmla="*/ 72 w 73"/>
              <a:gd name="T1" fmla="*/ 1471 h 1472"/>
              <a:gd name="T2" fmla="*/ 0 w 73"/>
              <a:gd name="T3" fmla="*/ 1471 h 1472"/>
              <a:gd name="T4" fmla="*/ 0 w 73"/>
              <a:gd name="T5" fmla="*/ 0 h 1472"/>
              <a:gd name="T6" fmla="*/ 72 w 73"/>
              <a:gd name="T7" fmla="*/ 0 h 1472"/>
              <a:gd name="T8" fmla="*/ 72 w 73"/>
              <a:gd name="T9" fmla="*/ 1471 h 1472"/>
            </a:gdLst>
            <a:ahLst/>
            <a:cxnLst>
              <a:cxn ang="0">
                <a:pos x="T0" y="T1"/>
              </a:cxn>
              <a:cxn ang="0">
                <a:pos x="T2" y="T3"/>
              </a:cxn>
              <a:cxn ang="0">
                <a:pos x="T4" y="T5"/>
              </a:cxn>
              <a:cxn ang="0">
                <a:pos x="T6" y="T7"/>
              </a:cxn>
              <a:cxn ang="0">
                <a:pos x="T8" y="T9"/>
              </a:cxn>
            </a:cxnLst>
            <a:rect l="0" t="0" r="r" b="b"/>
            <a:pathLst>
              <a:path w="73" h="1472">
                <a:moveTo>
                  <a:pt x="72" y="1471"/>
                </a:moveTo>
                <a:lnTo>
                  <a:pt x="0" y="1471"/>
                </a:lnTo>
                <a:lnTo>
                  <a:pt x="0" y="0"/>
                </a:lnTo>
                <a:lnTo>
                  <a:pt x="72" y="0"/>
                </a:lnTo>
                <a:lnTo>
                  <a:pt x="72" y="1471"/>
                </a:lnTo>
              </a:path>
            </a:pathLst>
          </a:custGeom>
          <a:solidFill>
            <a:schemeClr val="accent5">
              <a:lumMod val="75000"/>
            </a:schemeClr>
          </a:solidFill>
          <a:ln>
            <a:noFill/>
          </a:ln>
          <a:effectLst/>
        </p:spPr>
        <p:txBody>
          <a:bodyPr wrap="none" anchor="ctr"/>
          <a:lstStyle/>
          <a:p>
            <a:endParaRPr lang="en-US" sz="3265">
              <a:latin typeface="DM Sans" pitchFamily="2" charset="77"/>
            </a:endParaRPr>
          </a:p>
        </p:txBody>
      </p:sp>
      <p:sp>
        <p:nvSpPr>
          <p:cNvPr id="38" name="Title 1">
            <a:extLst>
              <a:ext uri="{FF2B5EF4-FFF2-40B4-BE49-F238E27FC236}">
                <a16:creationId xmlns:a16="http://schemas.microsoft.com/office/drawing/2014/main" id="{BD0499B6-91A6-EF5D-576B-1EB20B17967C}"/>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Timeline</a:t>
            </a:r>
          </a:p>
        </p:txBody>
      </p:sp>
      <p:sp>
        <p:nvSpPr>
          <p:cNvPr id="41" name="Text Placeholder 40">
            <a:extLst>
              <a:ext uri="{FF2B5EF4-FFF2-40B4-BE49-F238E27FC236}">
                <a16:creationId xmlns:a16="http://schemas.microsoft.com/office/drawing/2014/main" id="{D5130ADC-175C-5979-FBA7-E4866FDC6187}"/>
              </a:ext>
            </a:extLst>
          </p:cNvPr>
          <p:cNvSpPr>
            <a:spLocks noGrp="1"/>
          </p:cNvSpPr>
          <p:nvPr>
            <p:ph type="body" sz="quarter" idx="11" hasCustomPrompt="1"/>
          </p:nvPr>
        </p:nvSpPr>
        <p:spPr>
          <a:xfrm>
            <a:off x="793123" y="4939769"/>
            <a:ext cx="1859909" cy="620101"/>
          </a:xfrm>
          <a:prstGeom prst="rect">
            <a:avLst/>
          </a:prstGeom>
        </p:spPr>
        <p:txBody>
          <a:bodyPr/>
          <a:lstStyle>
            <a:lvl1pPr marL="0" marR="0" indent="0" algn="ctr" defTabSz="914400" rtl="0" eaLnBrk="0" fontAlgn="base" latinLnBrk="0" hangingPunct="0">
              <a:lnSpc>
                <a:spcPct val="200000"/>
              </a:lnSpc>
              <a:spcBef>
                <a:spcPts val="1000"/>
              </a:spcBef>
              <a:spcAft>
                <a:spcPct val="0"/>
              </a:spcAft>
              <a:buClrTx/>
              <a:buSzTx/>
              <a:buFont typeface="Arial" panose="020B0604020202020204" pitchFamily="34" charset="0"/>
              <a:buNone/>
              <a:tabLst/>
              <a:defRPr sz="1300">
                <a:latin typeface="Arial" panose="020B0604020202020204" pitchFamily="34" charset="0"/>
                <a:cs typeface="Arial" panose="020B0604020202020204" pitchFamily="34" charset="0"/>
              </a:defRPr>
            </a:lvl1pPr>
            <a:lvl2pPr algn="ctr">
              <a:defRPr sz="1300">
                <a:latin typeface="Arial" panose="020B0604020202020204" pitchFamily="34" charset="0"/>
                <a:cs typeface="Arial" panose="020B0604020202020204" pitchFamily="34" charset="0"/>
              </a:defRPr>
            </a:lvl2pPr>
            <a:lvl3pPr algn="ctr">
              <a:defRPr sz="1300">
                <a:latin typeface="Arial" panose="020B0604020202020204" pitchFamily="34" charset="0"/>
                <a:cs typeface="Arial" panose="020B0604020202020204" pitchFamily="34" charset="0"/>
              </a:defRPr>
            </a:lvl3pPr>
            <a:lvl4pPr algn="ctr">
              <a:defRPr sz="1300">
                <a:latin typeface="Arial" panose="020B0604020202020204" pitchFamily="34" charset="0"/>
                <a:cs typeface="Arial" panose="020B0604020202020204" pitchFamily="34" charset="0"/>
              </a:defRPr>
            </a:lvl4pPr>
            <a:lvl5pPr algn="ctr">
              <a:defRPr sz="1300">
                <a:latin typeface="Arial" panose="020B0604020202020204" pitchFamily="34" charset="0"/>
                <a:cs typeface="Arial" panose="020B0604020202020204" pitchFamily="34" charset="0"/>
              </a:defRPr>
            </a:lvl5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lang="en-US" sz="1300" spc="-15">
                <a:latin typeface="Arial" panose="020B0604020202020204" pitchFamily="34" charset="0"/>
                <a:cs typeface="Arial" panose="020B0604020202020204" pitchFamily="34" charset="0"/>
              </a:rPr>
              <a:t>Make a big impact with professional slides, charts, infographics.</a:t>
            </a:r>
          </a:p>
        </p:txBody>
      </p:sp>
      <p:sp>
        <p:nvSpPr>
          <p:cNvPr id="44" name="Text Placeholder 40">
            <a:extLst>
              <a:ext uri="{FF2B5EF4-FFF2-40B4-BE49-F238E27FC236}">
                <a16:creationId xmlns:a16="http://schemas.microsoft.com/office/drawing/2014/main" id="{B55D64BC-2DD0-0FC1-6A6C-484212414F5A}"/>
              </a:ext>
            </a:extLst>
          </p:cNvPr>
          <p:cNvSpPr>
            <a:spLocks noGrp="1"/>
          </p:cNvSpPr>
          <p:nvPr>
            <p:ph type="body" sz="quarter" idx="12" hasCustomPrompt="1"/>
          </p:nvPr>
        </p:nvSpPr>
        <p:spPr>
          <a:xfrm>
            <a:off x="2957609" y="4939768"/>
            <a:ext cx="1859909" cy="620101"/>
          </a:xfrm>
          <a:prstGeom prst="rect">
            <a:avLst/>
          </a:prstGeom>
        </p:spPr>
        <p:txBody>
          <a:bodyPr/>
          <a:lstStyle>
            <a:lvl1pPr marL="0" marR="0" indent="0" algn="ctr" defTabSz="914400" rtl="0" eaLnBrk="0" fontAlgn="base" latinLnBrk="0" hangingPunct="0">
              <a:lnSpc>
                <a:spcPct val="200000"/>
              </a:lnSpc>
              <a:spcBef>
                <a:spcPts val="1000"/>
              </a:spcBef>
              <a:spcAft>
                <a:spcPct val="0"/>
              </a:spcAft>
              <a:buClrTx/>
              <a:buSzTx/>
              <a:buFont typeface="Arial" panose="020B0604020202020204" pitchFamily="34" charset="0"/>
              <a:buNone/>
              <a:tabLst/>
              <a:defRPr sz="1300">
                <a:latin typeface="Arial" panose="020B0604020202020204" pitchFamily="34" charset="0"/>
                <a:cs typeface="Arial" panose="020B0604020202020204" pitchFamily="34" charset="0"/>
              </a:defRPr>
            </a:lvl1pPr>
            <a:lvl2pPr algn="ctr">
              <a:defRPr sz="1300">
                <a:latin typeface="Arial" panose="020B0604020202020204" pitchFamily="34" charset="0"/>
                <a:cs typeface="Arial" panose="020B0604020202020204" pitchFamily="34" charset="0"/>
              </a:defRPr>
            </a:lvl2pPr>
            <a:lvl3pPr algn="ctr">
              <a:defRPr sz="1300">
                <a:latin typeface="Arial" panose="020B0604020202020204" pitchFamily="34" charset="0"/>
                <a:cs typeface="Arial" panose="020B0604020202020204" pitchFamily="34" charset="0"/>
              </a:defRPr>
            </a:lvl3pPr>
            <a:lvl4pPr algn="ctr">
              <a:defRPr sz="1300">
                <a:latin typeface="Arial" panose="020B0604020202020204" pitchFamily="34" charset="0"/>
                <a:cs typeface="Arial" panose="020B0604020202020204" pitchFamily="34" charset="0"/>
              </a:defRPr>
            </a:lvl4pPr>
            <a:lvl5pPr algn="ctr">
              <a:defRPr sz="1300">
                <a:latin typeface="Arial" panose="020B0604020202020204" pitchFamily="34" charset="0"/>
                <a:cs typeface="Arial" panose="020B0604020202020204" pitchFamily="34" charset="0"/>
              </a:defRPr>
            </a:lvl5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lang="en-US" sz="1300" spc="-15">
                <a:latin typeface="Arial" panose="020B0604020202020204" pitchFamily="34" charset="0"/>
                <a:cs typeface="Arial" panose="020B0604020202020204" pitchFamily="34" charset="0"/>
              </a:rPr>
              <a:t>Make a big impact with professional slides, charts, infographics.</a:t>
            </a:r>
          </a:p>
        </p:txBody>
      </p:sp>
      <p:sp>
        <p:nvSpPr>
          <p:cNvPr id="45" name="Text Placeholder 40">
            <a:extLst>
              <a:ext uri="{FF2B5EF4-FFF2-40B4-BE49-F238E27FC236}">
                <a16:creationId xmlns:a16="http://schemas.microsoft.com/office/drawing/2014/main" id="{C97590E4-C00D-A99D-EC9C-0BF2CD363CAF}"/>
              </a:ext>
            </a:extLst>
          </p:cNvPr>
          <p:cNvSpPr>
            <a:spLocks noGrp="1"/>
          </p:cNvSpPr>
          <p:nvPr>
            <p:ph type="body" sz="quarter" idx="13" hasCustomPrompt="1"/>
          </p:nvPr>
        </p:nvSpPr>
        <p:spPr>
          <a:xfrm>
            <a:off x="5122096" y="4939768"/>
            <a:ext cx="1859909" cy="620101"/>
          </a:xfrm>
          <a:prstGeom prst="rect">
            <a:avLst/>
          </a:prstGeom>
        </p:spPr>
        <p:txBody>
          <a:bodyPr/>
          <a:lstStyle>
            <a:lvl1pPr marL="0" marR="0" indent="0" algn="ctr" defTabSz="914400" rtl="0" eaLnBrk="0" fontAlgn="base" latinLnBrk="0" hangingPunct="0">
              <a:lnSpc>
                <a:spcPct val="200000"/>
              </a:lnSpc>
              <a:spcBef>
                <a:spcPts val="1000"/>
              </a:spcBef>
              <a:spcAft>
                <a:spcPct val="0"/>
              </a:spcAft>
              <a:buClrTx/>
              <a:buSzTx/>
              <a:buFont typeface="Arial" panose="020B0604020202020204" pitchFamily="34" charset="0"/>
              <a:buNone/>
              <a:tabLst/>
              <a:defRPr sz="1300">
                <a:latin typeface="Arial" panose="020B0604020202020204" pitchFamily="34" charset="0"/>
                <a:cs typeface="Arial" panose="020B0604020202020204" pitchFamily="34" charset="0"/>
              </a:defRPr>
            </a:lvl1pPr>
            <a:lvl2pPr algn="ctr">
              <a:defRPr sz="1300">
                <a:latin typeface="Arial" panose="020B0604020202020204" pitchFamily="34" charset="0"/>
                <a:cs typeface="Arial" panose="020B0604020202020204" pitchFamily="34" charset="0"/>
              </a:defRPr>
            </a:lvl2pPr>
            <a:lvl3pPr algn="ctr">
              <a:defRPr sz="1300">
                <a:latin typeface="Arial" panose="020B0604020202020204" pitchFamily="34" charset="0"/>
                <a:cs typeface="Arial" panose="020B0604020202020204" pitchFamily="34" charset="0"/>
              </a:defRPr>
            </a:lvl3pPr>
            <a:lvl4pPr algn="ctr">
              <a:defRPr sz="1300">
                <a:latin typeface="Arial" panose="020B0604020202020204" pitchFamily="34" charset="0"/>
                <a:cs typeface="Arial" panose="020B0604020202020204" pitchFamily="34" charset="0"/>
              </a:defRPr>
            </a:lvl4pPr>
            <a:lvl5pPr algn="ctr">
              <a:defRPr sz="1300">
                <a:latin typeface="Arial" panose="020B0604020202020204" pitchFamily="34" charset="0"/>
                <a:cs typeface="Arial" panose="020B0604020202020204" pitchFamily="34" charset="0"/>
              </a:defRPr>
            </a:lvl5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lang="en-US" sz="1300" spc="-15">
                <a:latin typeface="Arial" panose="020B0604020202020204" pitchFamily="34" charset="0"/>
                <a:cs typeface="Arial" panose="020B0604020202020204" pitchFamily="34" charset="0"/>
              </a:rPr>
              <a:t>Make a big impact with professional slides, charts, infographics.</a:t>
            </a:r>
          </a:p>
        </p:txBody>
      </p:sp>
      <p:sp>
        <p:nvSpPr>
          <p:cNvPr id="46" name="Text Placeholder 40">
            <a:extLst>
              <a:ext uri="{FF2B5EF4-FFF2-40B4-BE49-F238E27FC236}">
                <a16:creationId xmlns:a16="http://schemas.microsoft.com/office/drawing/2014/main" id="{061E6AF2-2C23-54D3-008E-B5C0E4EA7EF2}"/>
              </a:ext>
            </a:extLst>
          </p:cNvPr>
          <p:cNvSpPr>
            <a:spLocks noGrp="1"/>
          </p:cNvSpPr>
          <p:nvPr>
            <p:ph type="body" sz="quarter" idx="14" hasCustomPrompt="1"/>
          </p:nvPr>
        </p:nvSpPr>
        <p:spPr>
          <a:xfrm>
            <a:off x="7288867" y="4939768"/>
            <a:ext cx="1859909" cy="620101"/>
          </a:xfrm>
          <a:prstGeom prst="rect">
            <a:avLst/>
          </a:prstGeom>
        </p:spPr>
        <p:txBody>
          <a:bodyPr/>
          <a:lstStyle>
            <a:lvl1pPr marL="0" marR="0" indent="0" algn="ctr" defTabSz="914400" rtl="0" eaLnBrk="0" fontAlgn="base" latinLnBrk="0" hangingPunct="0">
              <a:lnSpc>
                <a:spcPct val="200000"/>
              </a:lnSpc>
              <a:spcBef>
                <a:spcPts val="1000"/>
              </a:spcBef>
              <a:spcAft>
                <a:spcPct val="0"/>
              </a:spcAft>
              <a:buClrTx/>
              <a:buSzTx/>
              <a:buFont typeface="Arial" panose="020B0604020202020204" pitchFamily="34" charset="0"/>
              <a:buNone/>
              <a:tabLst/>
              <a:defRPr sz="1300">
                <a:latin typeface="Arial" panose="020B0604020202020204" pitchFamily="34" charset="0"/>
                <a:cs typeface="Arial" panose="020B0604020202020204" pitchFamily="34" charset="0"/>
              </a:defRPr>
            </a:lvl1pPr>
            <a:lvl2pPr algn="ctr">
              <a:defRPr sz="1300">
                <a:latin typeface="Arial" panose="020B0604020202020204" pitchFamily="34" charset="0"/>
                <a:cs typeface="Arial" panose="020B0604020202020204" pitchFamily="34" charset="0"/>
              </a:defRPr>
            </a:lvl2pPr>
            <a:lvl3pPr algn="ctr">
              <a:defRPr sz="1300">
                <a:latin typeface="Arial" panose="020B0604020202020204" pitchFamily="34" charset="0"/>
                <a:cs typeface="Arial" panose="020B0604020202020204" pitchFamily="34" charset="0"/>
              </a:defRPr>
            </a:lvl3pPr>
            <a:lvl4pPr algn="ctr">
              <a:defRPr sz="1300">
                <a:latin typeface="Arial" panose="020B0604020202020204" pitchFamily="34" charset="0"/>
                <a:cs typeface="Arial" panose="020B0604020202020204" pitchFamily="34" charset="0"/>
              </a:defRPr>
            </a:lvl4pPr>
            <a:lvl5pPr algn="ctr">
              <a:defRPr sz="1300">
                <a:latin typeface="Arial" panose="020B0604020202020204" pitchFamily="34" charset="0"/>
                <a:cs typeface="Arial" panose="020B0604020202020204" pitchFamily="34" charset="0"/>
              </a:defRPr>
            </a:lvl5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lang="en-US" sz="1300" spc="-15">
                <a:latin typeface="Arial" panose="020B0604020202020204" pitchFamily="34" charset="0"/>
                <a:cs typeface="Arial" panose="020B0604020202020204" pitchFamily="34" charset="0"/>
              </a:rPr>
              <a:t>Make a big impact with professional slides, charts, infographics.</a:t>
            </a:r>
          </a:p>
        </p:txBody>
      </p:sp>
      <p:sp>
        <p:nvSpPr>
          <p:cNvPr id="47" name="Text Placeholder 40">
            <a:extLst>
              <a:ext uri="{FF2B5EF4-FFF2-40B4-BE49-F238E27FC236}">
                <a16:creationId xmlns:a16="http://schemas.microsoft.com/office/drawing/2014/main" id="{AC6FB41E-AAD7-EB7C-2ABF-CB699B676CC7}"/>
              </a:ext>
            </a:extLst>
          </p:cNvPr>
          <p:cNvSpPr>
            <a:spLocks noGrp="1"/>
          </p:cNvSpPr>
          <p:nvPr>
            <p:ph type="body" sz="quarter" idx="15" hasCustomPrompt="1"/>
          </p:nvPr>
        </p:nvSpPr>
        <p:spPr>
          <a:xfrm>
            <a:off x="9455638" y="4939767"/>
            <a:ext cx="1859909" cy="620101"/>
          </a:xfrm>
          <a:prstGeom prst="rect">
            <a:avLst/>
          </a:prstGeom>
        </p:spPr>
        <p:txBody>
          <a:bodyPr/>
          <a:lstStyle>
            <a:lvl1pPr marL="0" marR="0" indent="0" algn="ctr" defTabSz="914400" rtl="0" eaLnBrk="0" fontAlgn="base" latinLnBrk="0" hangingPunct="0">
              <a:lnSpc>
                <a:spcPct val="200000"/>
              </a:lnSpc>
              <a:spcBef>
                <a:spcPts val="1000"/>
              </a:spcBef>
              <a:spcAft>
                <a:spcPct val="0"/>
              </a:spcAft>
              <a:buClrTx/>
              <a:buSzTx/>
              <a:buFont typeface="Arial" panose="020B0604020202020204" pitchFamily="34" charset="0"/>
              <a:buNone/>
              <a:tabLst/>
              <a:defRPr sz="1300">
                <a:latin typeface="Arial" panose="020B0604020202020204" pitchFamily="34" charset="0"/>
                <a:cs typeface="Arial" panose="020B0604020202020204" pitchFamily="34" charset="0"/>
              </a:defRPr>
            </a:lvl1pPr>
            <a:lvl2pPr algn="ctr">
              <a:defRPr sz="1300">
                <a:latin typeface="Arial" panose="020B0604020202020204" pitchFamily="34" charset="0"/>
                <a:cs typeface="Arial" panose="020B0604020202020204" pitchFamily="34" charset="0"/>
              </a:defRPr>
            </a:lvl2pPr>
            <a:lvl3pPr algn="ctr">
              <a:defRPr sz="1300">
                <a:latin typeface="Arial" panose="020B0604020202020204" pitchFamily="34" charset="0"/>
                <a:cs typeface="Arial" panose="020B0604020202020204" pitchFamily="34" charset="0"/>
              </a:defRPr>
            </a:lvl3pPr>
            <a:lvl4pPr algn="ctr">
              <a:defRPr sz="1300">
                <a:latin typeface="Arial" panose="020B0604020202020204" pitchFamily="34" charset="0"/>
                <a:cs typeface="Arial" panose="020B0604020202020204" pitchFamily="34" charset="0"/>
              </a:defRPr>
            </a:lvl4pPr>
            <a:lvl5pPr algn="ctr">
              <a:defRPr sz="1300">
                <a:latin typeface="Arial" panose="020B0604020202020204" pitchFamily="34" charset="0"/>
                <a:cs typeface="Arial" panose="020B0604020202020204" pitchFamily="34" charset="0"/>
              </a:defRPr>
            </a:lvl5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lang="en-US" sz="1300" spc="-15">
                <a:latin typeface="Arial" panose="020B0604020202020204" pitchFamily="34" charset="0"/>
                <a:cs typeface="Arial" panose="020B0604020202020204" pitchFamily="34" charset="0"/>
              </a:rPr>
              <a:t>Make a big impact with professional slides, charts, infographics.</a:t>
            </a:r>
          </a:p>
        </p:txBody>
      </p:sp>
      <p:sp>
        <p:nvSpPr>
          <p:cNvPr id="51" name="Text Placeholder 49">
            <a:extLst>
              <a:ext uri="{FF2B5EF4-FFF2-40B4-BE49-F238E27FC236}">
                <a16:creationId xmlns:a16="http://schemas.microsoft.com/office/drawing/2014/main" id="{B6989EE5-C4C9-2803-3140-41EEC2A8F5AC}"/>
              </a:ext>
            </a:extLst>
          </p:cNvPr>
          <p:cNvSpPr>
            <a:spLocks noGrp="1"/>
          </p:cNvSpPr>
          <p:nvPr>
            <p:ph type="body" sz="quarter" idx="18" hasCustomPrompt="1"/>
          </p:nvPr>
        </p:nvSpPr>
        <p:spPr>
          <a:xfrm>
            <a:off x="3083831" y="4435169"/>
            <a:ext cx="1651417" cy="365245"/>
          </a:xfrm>
          <a:prstGeom prst="rect">
            <a:avLst/>
          </a:prstGeom>
        </p:spPr>
        <p:txBody>
          <a:bodyPr/>
          <a:lstStyle>
            <a:lvl1pPr marL="0" indent="0" algn="ctr">
              <a:buNone/>
              <a:defRPr sz="2000" b="1">
                <a:solidFill>
                  <a:srgbClr val="1C3F94"/>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Innovation</a:t>
            </a:r>
          </a:p>
        </p:txBody>
      </p:sp>
      <p:sp>
        <p:nvSpPr>
          <p:cNvPr id="52" name="Text Placeholder 49">
            <a:extLst>
              <a:ext uri="{FF2B5EF4-FFF2-40B4-BE49-F238E27FC236}">
                <a16:creationId xmlns:a16="http://schemas.microsoft.com/office/drawing/2014/main" id="{2C0491E6-47FA-F4BA-509F-A1A534BAA38F}"/>
              </a:ext>
            </a:extLst>
          </p:cNvPr>
          <p:cNvSpPr>
            <a:spLocks noGrp="1"/>
          </p:cNvSpPr>
          <p:nvPr>
            <p:ph type="body" sz="quarter" idx="19" hasCustomPrompt="1"/>
          </p:nvPr>
        </p:nvSpPr>
        <p:spPr>
          <a:xfrm>
            <a:off x="1085036" y="4426576"/>
            <a:ext cx="1276081" cy="365245"/>
          </a:xfrm>
          <a:prstGeom prst="rect">
            <a:avLst/>
          </a:prstGeom>
        </p:spPr>
        <p:txBody>
          <a:bodyPr/>
          <a:lstStyle>
            <a:lvl1pPr marL="0" indent="0" algn="ctr">
              <a:buNone/>
              <a:defRPr sz="2000" b="1">
                <a:solidFill>
                  <a:srgbClr val="1C3F94"/>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Planning</a:t>
            </a:r>
          </a:p>
        </p:txBody>
      </p:sp>
      <p:sp>
        <p:nvSpPr>
          <p:cNvPr id="53" name="Text Placeholder 49">
            <a:extLst>
              <a:ext uri="{FF2B5EF4-FFF2-40B4-BE49-F238E27FC236}">
                <a16:creationId xmlns:a16="http://schemas.microsoft.com/office/drawing/2014/main" id="{BB9B5426-8434-0608-BF85-B5DCC47FADFC}"/>
              </a:ext>
            </a:extLst>
          </p:cNvPr>
          <p:cNvSpPr>
            <a:spLocks noGrp="1"/>
          </p:cNvSpPr>
          <p:nvPr>
            <p:ph type="body" sz="quarter" idx="20" hasCustomPrompt="1"/>
          </p:nvPr>
        </p:nvSpPr>
        <p:spPr>
          <a:xfrm>
            <a:off x="7503439" y="4432827"/>
            <a:ext cx="1421465" cy="365245"/>
          </a:xfrm>
          <a:prstGeom prst="rect">
            <a:avLst/>
          </a:prstGeom>
        </p:spPr>
        <p:txBody>
          <a:bodyPr/>
          <a:lstStyle>
            <a:lvl1pPr marL="0" indent="0" algn="ctr">
              <a:buNone/>
              <a:defRPr sz="2000" b="1">
                <a:solidFill>
                  <a:srgbClr val="1C3F94"/>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Execution</a:t>
            </a:r>
          </a:p>
        </p:txBody>
      </p:sp>
      <p:sp>
        <p:nvSpPr>
          <p:cNvPr id="54" name="Text Placeholder 49">
            <a:extLst>
              <a:ext uri="{FF2B5EF4-FFF2-40B4-BE49-F238E27FC236}">
                <a16:creationId xmlns:a16="http://schemas.microsoft.com/office/drawing/2014/main" id="{0858017C-DD95-5CF0-4D40-D413934D23D2}"/>
              </a:ext>
            </a:extLst>
          </p:cNvPr>
          <p:cNvSpPr>
            <a:spLocks noGrp="1"/>
          </p:cNvSpPr>
          <p:nvPr>
            <p:ph type="body" sz="quarter" idx="21" hasCustomPrompt="1"/>
          </p:nvPr>
        </p:nvSpPr>
        <p:spPr>
          <a:xfrm>
            <a:off x="9747551" y="4421386"/>
            <a:ext cx="1276081" cy="365245"/>
          </a:xfrm>
          <a:prstGeom prst="rect">
            <a:avLst/>
          </a:prstGeom>
        </p:spPr>
        <p:txBody>
          <a:bodyPr/>
          <a:lstStyle>
            <a:lvl1pPr marL="0" indent="0" algn="ctr">
              <a:buNone/>
              <a:defRPr sz="2000" b="1">
                <a:solidFill>
                  <a:srgbClr val="1C3F94"/>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Success</a:t>
            </a:r>
          </a:p>
        </p:txBody>
      </p:sp>
      <p:sp>
        <p:nvSpPr>
          <p:cNvPr id="56" name="Text Placeholder 49">
            <a:extLst>
              <a:ext uri="{FF2B5EF4-FFF2-40B4-BE49-F238E27FC236}">
                <a16:creationId xmlns:a16="http://schemas.microsoft.com/office/drawing/2014/main" id="{D314A8B7-F6EF-5257-67E8-E06145803911}"/>
              </a:ext>
            </a:extLst>
          </p:cNvPr>
          <p:cNvSpPr>
            <a:spLocks noGrp="1"/>
          </p:cNvSpPr>
          <p:nvPr>
            <p:ph type="body" sz="quarter" idx="23" hasCustomPrompt="1"/>
          </p:nvPr>
        </p:nvSpPr>
        <p:spPr>
          <a:xfrm>
            <a:off x="3246777" y="2263959"/>
            <a:ext cx="1276081" cy="449421"/>
          </a:xfrm>
          <a:prstGeom prst="rect">
            <a:avLst/>
          </a:prstGeom>
        </p:spPr>
        <p:txBody>
          <a:bodyPr/>
          <a:lstStyle>
            <a:lvl1pPr marL="0" indent="0" algn="ctr">
              <a:buNone/>
              <a:defRPr sz="2600" b="1">
                <a:solidFill>
                  <a:srgbClr val="00A5B5"/>
                </a:solidFill>
                <a:latin typeface="Arial" panose="020B0604020202020204" pitchFamily="34" charset="0"/>
                <a:cs typeface="Arial" panose="020B0604020202020204" pitchFamily="34" charset="0"/>
              </a:defRPr>
            </a:lvl1pPr>
            <a:lvl2pPr>
              <a:defRPr sz="2000">
                <a:latin typeface="Arial" panose="020B0604020202020204" pitchFamily="34" charset="0"/>
                <a:cs typeface="Arial" panose="020B0604020202020204" pitchFamily="34" charset="0"/>
              </a:defRPr>
            </a:lvl2pPr>
            <a:lvl3pPr>
              <a:defRPr sz="20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stStyle>
          <a:p>
            <a:pPr lvl="0"/>
            <a:r>
              <a:rPr lang="en-GB"/>
              <a:t>2017</a:t>
            </a:r>
          </a:p>
        </p:txBody>
      </p:sp>
    </p:spTree>
    <p:extLst>
      <p:ext uri="{BB962C8B-B14F-4D97-AF65-F5344CB8AC3E}">
        <p14:creationId xmlns:p14="http://schemas.microsoft.com/office/powerpoint/2010/main" val="76543704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iography+pictur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7C0924-0D41-B0C2-51BE-FDFEE598567E}"/>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528" y="0"/>
            <a:ext cx="12192000" cy="6858000"/>
          </a:xfrm>
          <a:prstGeom prst="rect">
            <a:avLst/>
          </a:prstGeom>
        </p:spPr>
      </p:pic>
      <p:sp>
        <p:nvSpPr>
          <p:cNvPr id="4" name="Title 1">
            <a:extLst>
              <a:ext uri="{FF2B5EF4-FFF2-40B4-BE49-F238E27FC236}">
                <a16:creationId xmlns:a16="http://schemas.microsoft.com/office/drawing/2014/main" id="{2C4000A0-D549-E12B-9151-79DDFB8D1E37}"/>
              </a:ext>
            </a:extLst>
          </p:cNvPr>
          <p:cNvSpPr>
            <a:spLocks noGrp="1"/>
          </p:cNvSpPr>
          <p:nvPr>
            <p:ph type="title" hasCustomPrompt="1"/>
          </p:nvPr>
        </p:nvSpPr>
        <p:spPr>
          <a:xfrm>
            <a:off x="668328" y="540115"/>
            <a:ext cx="10439999" cy="365659"/>
          </a:xfrm>
          <a:prstGeom prst="rect">
            <a:avLst/>
          </a:prstGeom>
        </p:spPr>
        <p:txBody>
          <a:bodyPr/>
          <a:lstStyle>
            <a:lvl1pPr>
              <a:lnSpc>
                <a:spcPts val="2500"/>
              </a:lnSpc>
              <a:defRPr sz="3600" b="1" i="0">
                <a:solidFill>
                  <a:srgbClr val="1C3F94"/>
                </a:solidFill>
                <a:latin typeface="Arial" panose="020B0604020202020204" pitchFamily="34" charset="0"/>
                <a:cs typeface="Arial" panose="020B0604020202020204" pitchFamily="34" charset="0"/>
              </a:defRPr>
            </a:lvl1pPr>
          </a:lstStyle>
          <a:p>
            <a:r>
              <a:rPr lang="en-US" err="1"/>
              <a:t>Firstname</a:t>
            </a:r>
            <a:r>
              <a:rPr lang="en-US"/>
              <a:t> Lastname</a:t>
            </a:r>
          </a:p>
        </p:txBody>
      </p:sp>
      <p:sp>
        <p:nvSpPr>
          <p:cNvPr id="5" name="Content Placeholder 2">
            <a:extLst>
              <a:ext uri="{FF2B5EF4-FFF2-40B4-BE49-F238E27FC236}">
                <a16:creationId xmlns:a16="http://schemas.microsoft.com/office/drawing/2014/main" id="{2EA4DC6E-CA73-4B9C-D6BD-032E4AEC7983}"/>
              </a:ext>
            </a:extLst>
          </p:cNvPr>
          <p:cNvSpPr>
            <a:spLocks noGrp="1"/>
          </p:cNvSpPr>
          <p:nvPr>
            <p:ph idx="1" hasCustomPrompt="1"/>
          </p:nvPr>
        </p:nvSpPr>
        <p:spPr>
          <a:xfrm>
            <a:off x="4304580" y="1615846"/>
            <a:ext cx="6803749" cy="4771047"/>
          </a:xfrm>
          <a:prstGeom prst="rect">
            <a:avLst/>
          </a:prstGeom>
        </p:spPr>
        <p:txBody>
          <a:bodyPr/>
          <a:lstStyle>
            <a:lvl1pPr marL="0" indent="0">
              <a:buFontTx/>
              <a:buNone/>
              <a:defRPr sz="1800">
                <a:latin typeface="Arial" panose="020B0604020202020204" pitchFamily="34" charset="0"/>
                <a:cs typeface="Arial" panose="020B0604020202020204" pitchFamily="34" charset="0"/>
              </a:defRPr>
            </a:lvl1pPr>
            <a:lvl2pPr marL="457200" indent="0">
              <a:buFontTx/>
              <a:buNone/>
              <a:defRPr>
                <a:latin typeface="Arial" panose="020B0604020202020204" pitchFamily="34" charset="0"/>
                <a:cs typeface="Arial" panose="020B0604020202020204" pitchFamily="34" charset="0"/>
              </a:defRPr>
            </a:lvl2pPr>
            <a:lvl3pPr marL="914400" indent="0">
              <a:buFontTx/>
              <a:buNone/>
              <a:defRPr>
                <a:latin typeface="Arial" panose="020B0604020202020204" pitchFamily="34" charset="0"/>
                <a:cs typeface="Arial" panose="020B0604020202020204" pitchFamily="34" charset="0"/>
              </a:defRPr>
            </a:lvl3pPr>
            <a:lvl4pPr marL="1371600" indent="0">
              <a:buFontTx/>
              <a:buNone/>
              <a:defRPr>
                <a:latin typeface="Arial" panose="020B0604020202020204" pitchFamily="34" charset="0"/>
                <a:cs typeface="Arial" panose="020B0604020202020204" pitchFamily="34" charset="0"/>
              </a:defRPr>
            </a:lvl4pPr>
            <a:lvl5pPr marL="1828800" indent="0">
              <a:buFontTx/>
              <a:buNone/>
              <a:defRPr>
                <a:latin typeface="Arial" panose="020B0604020202020204" pitchFamily="34" charset="0"/>
                <a:cs typeface="Arial" panose="020B0604020202020204" pitchFamily="34" charset="0"/>
              </a:defRPr>
            </a:lvl5pPr>
          </a:lstStyle>
          <a:p>
            <a:pPr lvl="0"/>
            <a:r>
              <a:rPr lang="en-US"/>
              <a:t>Insert description</a:t>
            </a:r>
          </a:p>
        </p:txBody>
      </p:sp>
      <p:sp>
        <p:nvSpPr>
          <p:cNvPr id="6" name="Picture Placeholder 2">
            <a:extLst>
              <a:ext uri="{FF2B5EF4-FFF2-40B4-BE49-F238E27FC236}">
                <a16:creationId xmlns:a16="http://schemas.microsoft.com/office/drawing/2014/main" id="{23CE1FBD-8E63-6FDA-909C-BEA019486F95}"/>
              </a:ext>
            </a:extLst>
          </p:cNvPr>
          <p:cNvSpPr>
            <a:spLocks noGrp="1"/>
          </p:cNvSpPr>
          <p:nvPr>
            <p:ph type="pic" sz="quarter" idx="22"/>
          </p:nvPr>
        </p:nvSpPr>
        <p:spPr>
          <a:xfrm>
            <a:off x="912133" y="1615846"/>
            <a:ext cx="2480315" cy="2222908"/>
          </a:xfrm>
          <a:prstGeom prst="rect">
            <a:avLst/>
          </a:prstGeom>
        </p:spPr>
        <p:txBody>
          <a:bodyPr/>
          <a:lstStyle>
            <a:lvl1pPr marL="0" indent="0">
              <a:buNone/>
              <a:defRPr sz="1000">
                <a:latin typeface="Arial" panose="020B0604020202020204" pitchFamily="34" charset="0"/>
                <a:cs typeface="Arial" panose="020B0604020202020204" pitchFamily="34" charset="0"/>
              </a:defRPr>
            </a:lvl1pPr>
          </a:lstStyle>
          <a:p>
            <a:endParaRPr lang="en-GB"/>
          </a:p>
        </p:txBody>
      </p:sp>
      <p:sp>
        <p:nvSpPr>
          <p:cNvPr id="7" name="Text Placeholder 13">
            <a:extLst>
              <a:ext uri="{FF2B5EF4-FFF2-40B4-BE49-F238E27FC236}">
                <a16:creationId xmlns:a16="http://schemas.microsoft.com/office/drawing/2014/main" id="{C47CD9FF-AE6B-05A9-CDF4-2F3913A7D7DC}"/>
              </a:ext>
            </a:extLst>
          </p:cNvPr>
          <p:cNvSpPr>
            <a:spLocks noGrp="1"/>
          </p:cNvSpPr>
          <p:nvPr>
            <p:ph type="body" sz="quarter" idx="23" hasCustomPrompt="1"/>
          </p:nvPr>
        </p:nvSpPr>
        <p:spPr>
          <a:xfrm>
            <a:off x="667739" y="1000068"/>
            <a:ext cx="10439999" cy="366713"/>
          </a:xfrm>
          <a:prstGeom prst="rect">
            <a:avLst/>
          </a:prstGeom>
        </p:spPr>
        <p:txBody>
          <a:bodyPr/>
          <a:lstStyle>
            <a:lvl1pPr>
              <a:buNone/>
              <a:defRPr b="1">
                <a:solidFill>
                  <a:srgbClr val="A5A5A5"/>
                </a:solidFill>
                <a:latin typeface="Arial" panose="020B0604020202020204" pitchFamily="34" charset="0"/>
                <a:cs typeface="Arial" panose="020B0604020202020204" pitchFamily="34" charset="0"/>
              </a:defRPr>
            </a:lvl1pPr>
          </a:lstStyle>
          <a:p>
            <a:pPr lvl="0"/>
            <a:r>
              <a:rPr lang="en-GB"/>
              <a:t>Job Title</a:t>
            </a:r>
          </a:p>
        </p:txBody>
      </p:sp>
    </p:spTree>
    <p:extLst>
      <p:ext uri="{BB962C8B-B14F-4D97-AF65-F5344CB8AC3E}">
        <p14:creationId xmlns:p14="http://schemas.microsoft.com/office/powerpoint/2010/main" val="412538212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iography+picture 2">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69453B-B67C-D9F1-A3C2-DCAB2126006B}"/>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297"/>
            <a:ext cx="12192528" cy="6858297"/>
          </a:xfrm>
          <a:prstGeom prst="rect">
            <a:avLst/>
          </a:prstGeom>
        </p:spPr>
      </p:pic>
      <p:sp>
        <p:nvSpPr>
          <p:cNvPr id="6" name="Title 1">
            <a:extLst>
              <a:ext uri="{FF2B5EF4-FFF2-40B4-BE49-F238E27FC236}">
                <a16:creationId xmlns:a16="http://schemas.microsoft.com/office/drawing/2014/main" id="{788578A4-D84A-F24A-738F-8034719484DB}"/>
              </a:ext>
            </a:extLst>
          </p:cNvPr>
          <p:cNvSpPr>
            <a:spLocks noGrp="1"/>
          </p:cNvSpPr>
          <p:nvPr>
            <p:ph type="title" hasCustomPrompt="1"/>
          </p:nvPr>
        </p:nvSpPr>
        <p:spPr>
          <a:xfrm>
            <a:off x="668328" y="540115"/>
            <a:ext cx="10439999" cy="365659"/>
          </a:xfrm>
          <a:prstGeom prst="rect">
            <a:avLst/>
          </a:prstGeom>
        </p:spPr>
        <p:txBody>
          <a:bodyPr/>
          <a:lstStyle>
            <a:lvl1pPr>
              <a:lnSpc>
                <a:spcPts val="2500"/>
              </a:lnSpc>
              <a:defRPr sz="3600" b="1" i="0">
                <a:solidFill>
                  <a:srgbClr val="1C3F94"/>
                </a:solidFill>
                <a:latin typeface="Arial" panose="020B0604020202020204" pitchFamily="34" charset="0"/>
                <a:cs typeface="Arial" panose="020B0604020202020204" pitchFamily="34" charset="0"/>
              </a:defRPr>
            </a:lvl1pPr>
          </a:lstStyle>
          <a:p>
            <a:r>
              <a:rPr lang="en-US" err="1"/>
              <a:t>Firstname</a:t>
            </a:r>
            <a:r>
              <a:rPr lang="en-US"/>
              <a:t> Lastname</a:t>
            </a:r>
          </a:p>
        </p:txBody>
      </p:sp>
      <p:sp>
        <p:nvSpPr>
          <p:cNvPr id="8" name="Content Placeholder 2">
            <a:extLst>
              <a:ext uri="{FF2B5EF4-FFF2-40B4-BE49-F238E27FC236}">
                <a16:creationId xmlns:a16="http://schemas.microsoft.com/office/drawing/2014/main" id="{4F87D840-6D19-7A92-BAC3-67466866E20C}"/>
              </a:ext>
            </a:extLst>
          </p:cNvPr>
          <p:cNvSpPr>
            <a:spLocks noGrp="1"/>
          </p:cNvSpPr>
          <p:nvPr>
            <p:ph idx="1" hasCustomPrompt="1"/>
          </p:nvPr>
        </p:nvSpPr>
        <p:spPr>
          <a:xfrm>
            <a:off x="4304580" y="1615846"/>
            <a:ext cx="6803749" cy="4771047"/>
          </a:xfrm>
          <a:prstGeom prst="rect">
            <a:avLst/>
          </a:prstGeom>
        </p:spPr>
        <p:txBody>
          <a:bodyPr/>
          <a:lstStyle>
            <a:lvl1pPr marL="0" indent="0">
              <a:buFontTx/>
              <a:buNone/>
              <a:defRPr sz="1800">
                <a:latin typeface="Arial" panose="020B0604020202020204" pitchFamily="34" charset="0"/>
                <a:cs typeface="Arial" panose="020B0604020202020204" pitchFamily="34" charset="0"/>
              </a:defRPr>
            </a:lvl1pPr>
            <a:lvl2pPr marL="457200" indent="0">
              <a:buFontTx/>
              <a:buNone/>
              <a:defRPr>
                <a:latin typeface="Arial" panose="020B0604020202020204" pitchFamily="34" charset="0"/>
                <a:cs typeface="Arial" panose="020B0604020202020204" pitchFamily="34" charset="0"/>
              </a:defRPr>
            </a:lvl2pPr>
            <a:lvl3pPr marL="914400" indent="0">
              <a:buFontTx/>
              <a:buNone/>
              <a:defRPr>
                <a:latin typeface="Arial" panose="020B0604020202020204" pitchFamily="34" charset="0"/>
                <a:cs typeface="Arial" panose="020B0604020202020204" pitchFamily="34" charset="0"/>
              </a:defRPr>
            </a:lvl3pPr>
            <a:lvl4pPr marL="1371600" indent="0">
              <a:buFontTx/>
              <a:buNone/>
              <a:defRPr>
                <a:latin typeface="Arial" panose="020B0604020202020204" pitchFamily="34" charset="0"/>
                <a:cs typeface="Arial" panose="020B0604020202020204" pitchFamily="34" charset="0"/>
              </a:defRPr>
            </a:lvl4pPr>
            <a:lvl5pPr marL="1828800" indent="0">
              <a:buFontTx/>
              <a:buNone/>
              <a:defRPr>
                <a:latin typeface="Arial" panose="020B0604020202020204" pitchFamily="34" charset="0"/>
                <a:cs typeface="Arial" panose="020B0604020202020204" pitchFamily="34" charset="0"/>
              </a:defRPr>
            </a:lvl5pPr>
          </a:lstStyle>
          <a:p>
            <a:pPr lvl="0"/>
            <a:r>
              <a:rPr lang="en-US"/>
              <a:t>Insert description</a:t>
            </a:r>
          </a:p>
        </p:txBody>
      </p:sp>
      <p:sp>
        <p:nvSpPr>
          <p:cNvPr id="9" name="Picture Placeholder 2">
            <a:extLst>
              <a:ext uri="{FF2B5EF4-FFF2-40B4-BE49-F238E27FC236}">
                <a16:creationId xmlns:a16="http://schemas.microsoft.com/office/drawing/2014/main" id="{408D2555-35F4-9B1F-6CB3-ED9876BB1103}"/>
              </a:ext>
            </a:extLst>
          </p:cNvPr>
          <p:cNvSpPr>
            <a:spLocks noGrp="1"/>
          </p:cNvSpPr>
          <p:nvPr>
            <p:ph type="pic" sz="quarter" idx="22"/>
          </p:nvPr>
        </p:nvSpPr>
        <p:spPr>
          <a:xfrm>
            <a:off x="912133" y="1615846"/>
            <a:ext cx="2480315" cy="2222908"/>
          </a:xfrm>
          <a:prstGeom prst="rect">
            <a:avLst/>
          </a:prstGeom>
        </p:spPr>
        <p:txBody>
          <a:bodyPr/>
          <a:lstStyle>
            <a:lvl1pPr marL="0" indent="0">
              <a:buNone/>
              <a:defRPr sz="1000">
                <a:latin typeface="Arial" panose="020B0604020202020204" pitchFamily="34" charset="0"/>
                <a:cs typeface="Arial" panose="020B0604020202020204" pitchFamily="34" charset="0"/>
              </a:defRPr>
            </a:lvl1pPr>
          </a:lstStyle>
          <a:p>
            <a:endParaRPr lang="en-GB"/>
          </a:p>
        </p:txBody>
      </p:sp>
      <p:sp>
        <p:nvSpPr>
          <p:cNvPr id="14" name="Text Placeholder 13">
            <a:extLst>
              <a:ext uri="{FF2B5EF4-FFF2-40B4-BE49-F238E27FC236}">
                <a16:creationId xmlns:a16="http://schemas.microsoft.com/office/drawing/2014/main" id="{A3854B94-923F-7D62-67E8-885B3698BF6E}"/>
              </a:ext>
            </a:extLst>
          </p:cNvPr>
          <p:cNvSpPr>
            <a:spLocks noGrp="1"/>
          </p:cNvSpPr>
          <p:nvPr>
            <p:ph type="body" sz="quarter" idx="23" hasCustomPrompt="1"/>
          </p:nvPr>
        </p:nvSpPr>
        <p:spPr>
          <a:xfrm>
            <a:off x="667739" y="1000068"/>
            <a:ext cx="10439999" cy="366713"/>
          </a:xfrm>
          <a:prstGeom prst="rect">
            <a:avLst/>
          </a:prstGeom>
        </p:spPr>
        <p:txBody>
          <a:bodyPr/>
          <a:lstStyle>
            <a:lvl1pPr>
              <a:buNone/>
              <a:defRPr b="1">
                <a:solidFill>
                  <a:srgbClr val="A5A5A5"/>
                </a:solidFill>
                <a:latin typeface="Arial" panose="020B0604020202020204" pitchFamily="34" charset="0"/>
                <a:cs typeface="Arial" panose="020B0604020202020204" pitchFamily="34" charset="0"/>
              </a:defRPr>
            </a:lvl1pPr>
          </a:lstStyle>
          <a:p>
            <a:pPr lvl="0"/>
            <a:r>
              <a:rPr lang="en-GB"/>
              <a:t>Job Title</a:t>
            </a:r>
          </a:p>
        </p:txBody>
      </p:sp>
    </p:spTree>
    <p:extLst>
      <p:ext uri="{BB962C8B-B14F-4D97-AF65-F5344CB8AC3E}">
        <p14:creationId xmlns:p14="http://schemas.microsoft.com/office/powerpoint/2010/main" val="27063465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iography+picture 3">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8FCC4F-AF01-C041-6BB0-9AFA706AA1A1}"/>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
        <p:nvSpPr>
          <p:cNvPr id="4" name="Title 1">
            <a:extLst>
              <a:ext uri="{FF2B5EF4-FFF2-40B4-BE49-F238E27FC236}">
                <a16:creationId xmlns:a16="http://schemas.microsoft.com/office/drawing/2014/main" id="{D793E57F-00A1-818E-7178-A7008E196746}"/>
              </a:ext>
            </a:extLst>
          </p:cNvPr>
          <p:cNvSpPr>
            <a:spLocks noGrp="1"/>
          </p:cNvSpPr>
          <p:nvPr>
            <p:ph type="title" hasCustomPrompt="1"/>
          </p:nvPr>
        </p:nvSpPr>
        <p:spPr>
          <a:xfrm>
            <a:off x="668328" y="540115"/>
            <a:ext cx="10439999" cy="365659"/>
          </a:xfrm>
          <a:prstGeom prst="rect">
            <a:avLst/>
          </a:prstGeom>
        </p:spPr>
        <p:txBody>
          <a:bodyPr/>
          <a:lstStyle>
            <a:lvl1pPr>
              <a:lnSpc>
                <a:spcPts val="2500"/>
              </a:lnSpc>
              <a:defRPr sz="3600" b="1" i="0">
                <a:solidFill>
                  <a:srgbClr val="1C3F94"/>
                </a:solidFill>
                <a:latin typeface="Arial" panose="020B0604020202020204" pitchFamily="34" charset="0"/>
                <a:cs typeface="Arial" panose="020B0604020202020204" pitchFamily="34" charset="0"/>
              </a:defRPr>
            </a:lvl1pPr>
          </a:lstStyle>
          <a:p>
            <a:r>
              <a:rPr lang="en-US" err="1"/>
              <a:t>Firstname</a:t>
            </a:r>
            <a:r>
              <a:rPr lang="en-US"/>
              <a:t> Lastname</a:t>
            </a:r>
          </a:p>
        </p:txBody>
      </p:sp>
      <p:sp>
        <p:nvSpPr>
          <p:cNvPr id="5" name="Content Placeholder 2">
            <a:extLst>
              <a:ext uri="{FF2B5EF4-FFF2-40B4-BE49-F238E27FC236}">
                <a16:creationId xmlns:a16="http://schemas.microsoft.com/office/drawing/2014/main" id="{A92D0473-FE0E-44A9-18AD-B8FB66FE9A67}"/>
              </a:ext>
            </a:extLst>
          </p:cNvPr>
          <p:cNvSpPr>
            <a:spLocks noGrp="1"/>
          </p:cNvSpPr>
          <p:nvPr>
            <p:ph idx="1" hasCustomPrompt="1"/>
          </p:nvPr>
        </p:nvSpPr>
        <p:spPr>
          <a:xfrm>
            <a:off x="4304580" y="1615846"/>
            <a:ext cx="6803749" cy="4771047"/>
          </a:xfrm>
          <a:prstGeom prst="rect">
            <a:avLst/>
          </a:prstGeom>
        </p:spPr>
        <p:txBody>
          <a:bodyPr/>
          <a:lstStyle>
            <a:lvl1pPr marL="0" indent="0">
              <a:buFontTx/>
              <a:buNone/>
              <a:defRPr sz="1800">
                <a:latin typeface="Arial" panose="020B0604020202020204" pitchFamily="34" charset="0"/>
                <a:cs typeface="Arial" panose="020B0604020202020204" pitchFamily="34" charset="0"/>
              </a:defRPr>
            </a:lvl1pPr>
            <a:lvl2pPr marL="457200" indent="0">
              <a:buFontTx/>
              <a:buNone/>
              <a:defRPr>
                <a:latin typeface="Arial" panose="020B0604020202020204" pitchFamily="34" charset="0"/>
                <a:cs typeface="Arial" panose="020B0604020202020204" pitchFamily="34" charset="0"/>
              </a:defRPr>
            </a:lvl2pPr>
            <a:lvl3pPr marL="914400" indent="0">
              <a:buFontTx/>
              <a:buNone/>
              <a:defRPr>
                <a:latin typeface="Arial" panose="020B0604020202020204" pitchFamily="34" charset="0"/>
                <a:cs typeface="Arial" panose="020B0604020202020204" pitchFamily="34" charset="0"/>
              </a:defRPr>
            </a:lvl3pPr>
            <a:lvl4pPr marL="1371600" indent="0">
              <a:buFontTx/>
              <a:buNone/>
              <a:defRPr>
                <a:latin typeface="Arial" panose="020B0604020202020204" pitchFamily="34" charset="0"/>
                <a:cs typeface="Arial" panose="020B0604020202020204" pitchFamily="34" charset="0"/>
              </a:defRPr>
            </a:lvl4pPr>
            <a:lvl5pPr marL="1828800" indent="0">
              <a:buFontTx/>
              <a:buNone/>
              <a:defRPr>
                <a:latin typeface="Arial" panose="020B0604020202020204" pitchFamily="34" charset="0"/>
                <a:cs typeface="Arial" panose="020B0604020202020204" pitchFamily="34" charset="0"/>
              </a:defRPr>
            </a:lvl5pPr>
          </a:lstStyle>
          <a:p>
            <a:pPr lvl="0"/>
            <a:r>
              <a:rPr lang="en-US"/>
              <a:t>Insert description</a:t>
            </a:r>
          </a:p>
        </p:txBody>
      </p:sp>
      <p:sp>
        <p:nvSpPr>
          <p:cNvPr id="6" name="Picture Placeholder 2">
            <a:extLst>
              <a:ext uri="{FF2B5EF4-FFF2-40B4-BE49-F238E27FC236}">
                <a16:creationId xmlns:a16="http://schemas.microsoft.com/office/drawing/2014/main" id="{5EE0B378-4E3F-1366-9F11-5BACEB4C0313}"/>
              </a:ext>
            </a:extLst>
          </p:cNvPr>
          <p:cNvSpPr>
            <a:spLocks noGrp="1"/>
          </p:cNvSpPr>
          <p:nvPr>
            <p:ph type="pic" sz="quarter" idx="22"/>
          </p:nvPr>
        </p:nvSpPr>
        <p:spPr>
          <a:xfrm>
            <a:off x="912133" y="1615846"/>
            <a:ext cx="2480315" cy="2222908"/>
          </a:xfrm>
          <a:prstGeom prst="rect">
            <a:avLst/>
          </a:prstGeom>
        </p:spPr>
        <p:txBody>
          <a:bodyPr/>
          <a:lstStyle>
            <a:lvl1pPr marL="0" indent="0">
              <a:buNone/>
              <a:defRPr sz="1000">
                <a:latin typeface="Arial" panose="020B0604020202020204" pitchFamily="34" charset="0"/>
                <a:cs typeface="Arial" panose="020B0604020202020204" pitchFamily="34" charset="0"/>
              </a:defRPr>
            </a:lvl1pPr>
          </a:lstStyle>
          <a:p>
            <a:endParaRPr lang="en-GB"/>
          </a:p>
        </p:txBody>
      </p:sp>
      <p:sp>
        <p:nvSpPr>
          <p:cNvPr id="7" name="Text Placeholder 13">
            <a:extLst>
              <a:ext uri="{FF2B5EF4-FFF2-40B4-BE49-F238E27FC236}">
                <a16:creationId xmlns:a16="http://schemas.microsoft.com/office/drawing/2014/main" id="{682A63B4-116C-EE69-6830-7334E9B5882D}"/>
              </a:ext>
            </a:extLst>
          </p:cNvPr>
          <p:cNvSpPr>
            <a:spLocks noGrp="1"/>
          </p:cNvSpPr>
          <p:nvPr>
            <p:ph type="body" sz="quarter" idx="23" hasCustomPrompt="1"/>
          </p:nvPr>
        </p:nvSpPr>
        <p:spPr>
          <a:xfrm>
            <a:off x="667739" y="1000068"/>
            <a:ext cx="10439999" cy="366713"/>
          </a:xfrm>
          <a:prstGeom prst="rect">
            <a:avLst/>
          </a:prstGeom>
        </p:spPr>
        <p:txBody>
          <a:bodyPr/>
          <a:lstStyle>
            <a:lvl1pPr>
              <a:buNone/>
              <a:defRPr b="1">
                <a:solidFill>
                  <a:srgbClr val="A5A5A5"/>
                </a:solidFill>
                <a:latin typeface="Arial" panose="020B0604020202020204" pitchFamily="34" charset="0"/>
                <a:cs typeface="Arial" panose="020B0604020202020204" pitchFamily="34" charset="0"/>
              </a:defRPr>
            </a:lvl1pPr>
          </a:lstStyle>
          <a:p>
            <a:pPr lvl="0"/>
            <a:r>
              <a:rPr lang="en-GB"/>
              <a:t>Job Title</a:t>
            </a:r>
          </a:p>
        </p:txBody>
      </p:sp>
    </p:spTree>
    <p:extLst>
      <p:ext uri="{BB962C8B-B14F-4D97-AF65-F5344CB8AC3E}">
        <p14:creationId xmlns:p14="http://schemas.microsoft.com/office/powerpoint/2010/main" val="2972529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Content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8329" y="471107"/>
            <a:ext cx="10440000"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Edit slide title text</a:t>
            </a:r>
          </a:p>
        </p:txBody>
      </p:sp>
      <p:sp>
        <p:nvSpPr>
          <p:cNvPr id="3" name="Content Placeholder 2"/>
          <p:cNvSpPr>
            <a:spLocks noGrp="1"/>
          </p:cNvSpPr>
          <p:nvPr>
            <p:ph idx="1"/>
          </p:nvPr>
        </p:nvSpPr>
        <p:spPr>
          <a:xfrm>
            <a:off x="668330" y="1443318"/>
            <a:ext cx="10440000" cy="4943575"/>
          </a:xfrm>
          <a:prstGeom prst="rect">
            <a:avLst/>
          </a:prstGeom>
        </p:spPr>
        <p:txBody>
          <a:bodyPr/>
          <a:lstStyle>
            <a:lvl1pPr marL="0" indent="0">
              <a:buFontTx/>
              <a:buNone/>
              <a:defRPr sz="1800">
                <a:latin typeface="Arial" panose="020B0604020202020204" pitchFamily="34" charset="0"/>
                <a:cs typeface="Arial" panose="020B0604020202020204" pitchFamily="34" charset="0"/>
              </a:defRPr>
            </a:lvl1pPr>
            <a:lvl2pPr marL="457200" indent="0">
              <a:buFontTx/>
              <a:buNone/>
              <a:defRPr>
                <a:latin typeface="Arial" panose="020B0604020202020204" pitchFamily="34" charset="0"/>
                <a:cs typeface="Arial" panose="020B0604020202020204" pitchFamily="34" charset="0"/>
              </a:defRPr>
            </a:lvl2pPr>
            <a:lvl3pPr marL="914400" indent="0">
              <a:buFontTx/>
              <a:buNone/>
              <a:defRPr>
                <a:latin typeface="Arial" panose="020B0604020202020204" pitchFamily="34" charset="0"/>
                <a:cs typeface="Arial" panose="020B0604020202020204" pitchFamily="34" charset="0"/>
              </a:defRPr>
            </a:lvl3pPr>
            <a:lvl4pPr marL="1371600" indent="0">
              <a:buFontTx/>
              <a:buNone/>
              <a:defRPr>
                <a:latin typeface="Arial" panose="020B0604020202020204" pitchFamily="34" charset="0"/>
                <a:cs typeface="Arial" panose="020B0604020202020204" pitchFamily="34" charset="0"/>
              </a:defRPr>
            </a:lvl4pPr>
            <a:lvl5pPr marL="1828800" indent="0">
              <a:buFontTx/>
              <a:buNone/>
              <a:defRPr>
                <a:latin typeface="Arial" panose="020B0604020202020204" pitchFamily="34" charset="0"/>
                <a:cs typeface="Arial" panose="020B0604020202020204" pitchFamily="34" charset="0"/>
              </a:defRPr>
            </a:lvl5pPr>
          </a:lstStyle>
          <a:p>
            <a:pPr lvl="0"/>
            <a:r>
              <a:rPr lang="en-US"/>
              <a:t>Edit Master text style</a:t>
            </a:r>
          </a:p>
        </p:txBody>
      </p:sp>
    </p:spTree>
    <p:extLst>
      <p:ext uri="{BB962C8B-B14F-4D97-AF65-F5344CB8AC3E}">
        <p14:creationId xmlns:p14="http://schemas.microsoft.com/office/powerpoint/2010/main" val="143157743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iography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E20BAFE-C036-5A99-8A5C-53746FEC5CCE}"/>
              </a:ext>
            </a:extLst>
          </p:cNvPr>
          <p:cNvPicPr>
            <a:picLocks noGrp="1" noRot="1" noChangeAspect="1" noMove="1" noResize="1" noEditPoints="1" noAdjustHandles="1" noChangeArrowheads="1" noChangeShapeType="1" noCrop="1"/>
          </p:cNvPicPr>
          <p:nvPr userDrawn="1"/>
        </p:nvPicPr>
        <p:blipFill>
          <a:blip r:embed="rId2"/>
          <a:srcRect t="36478"/>
          <a:stretch>
            <a:fillRect/>
          </a:stretch>
        </p:blipFill>
        <p:spPr>
          <a:xfrm>
            <a:off x="0" y="2501660"/>
            <a:ext cx="12192000" cy="4356340"/>
          </a:xfrm>
          <a:prstGeom prst="rect">
            <a:avLst/>
          </a:prstGeom>
        </p:spPr>
      </p:pic>
      <p:sp>
        <p:nvSpPr>
          <p:cNvPr id="3" name="Title 1">
            <a:extLst>
              <a:ext uri="{FF2B5EF4-FFF2-40B4-BE49-F238E27FC236}">
                <a16:creationId xmlns:a16="http://schemas.microsoft.com/office/drawing/2014/main" id="{884E45F3-D2E8-A908-3686-B17E84E1E533}"/>
              </a:ext>
            </a:extLst>
          </p:cNvPr>
          <p:cNvSpPr>
            <a:spLocks noGrp="1"/>
          </p:cNvSpPr>
          <p:nvPr>
            <p:ph type="title" hasCustomPrompt="1"/>
          </p:nvPr>
        </p:nvSpPr>
        <p:spPr>
          <a:xfrm>
            <a:off x="668328" y="540115"/>
            <a:ext cx="10439999" cy="365659"/>
          </a:xfrm>
          <a:prstGeom prst="rect">
            <a:avLst/>
          </a:prstGeom>
        </p:spPr>
        <p:txBody>
          <a:bodyPr/>
          <a:lstStyle>
            <a:lvl1pPr>
              <a:lnSpc>
                <a:spcPts val="2500"/>
              </a:lnSpc>
              <a:defRPr sz="3600" b="1" i="0">
                <a:solidFill>
                  <a:srgbClr val="1C3F94"/>
                </a:solidFill>
                <a:latin typeface="Arial" panose="020B0604020202020204" pitchFamily="34" charset="0"/>
                <a:cs typeface="Arial" panose="020B0604020202020204" pitchFamily="34" charset="0"/>
              </a:defRPr>
            </a:lvl1pPr>
          </a:lstStyle>
          <a:p>
            <a:r>
              <a:rPr lang="en-US" err="1"/>
              <a:t>Firstname</a:t>
            </a:r>
            <a:r>
              <a:rPr lang="en-US"/>
              <a:t> Lastname</a:t>
            </a:r>
          </a:p>
        </p:txBody>
      </p:sp>
      <p:sp>
        <p:nvSpPr>
          <p:cNvPr id="4" name="Content Placeholder 2">
            <a:extLst>
              <a:ext uri="{FF2B5EF4-FFF2-40B4-BE49-F238E27FC236}">
                <a16:creationId xmlns:a16="http://schemas.microsoft.com/office/drawing/2014/main" id="{1331D31A-982E-7A52-99E5-54A6BBFBF506}"/>
              </a:ext>
            </a:extLst>
          </p:cNvPr>
          <p:cNvSpPr>
            <a:spLocks noGrp="1"/>
          </p:cNvSpPr>
          <p:nvPr>
            <p:ph idx="1" hasCustomPrompt="1"/>
          </p:nvPr>
        </p:nvSpPr>
        <p:spPr>
          <a:xfrm>
            <a:off x="667740" y="1615847"/>
            <a:ext cx="10440590" cy="1256750"/>
          </a:xfrm>
          <a:prstGeom prst="rect">
            <a:avLst/>
          </a:prstGeom>
        </p:spPr>
        <p:txBody>
          <a:bodyPr/>
          <a:lstStyle>
            <a:lvl1pPr marL="0" indent="0">
              <a:buFontTx/>
              <a:buNone/>
              <a:defRPr sz="1800">
                <a:latin typeface="Arial" panose="020B0604020202020204" pitchFamily="34" charset="0"/>
                <a:cs typeface="Arial" panose="020B0604020202020204" pitchFamily="34" charset="0"/>
              </a:defRPr>
            </a:lvl1pPr>
            <a:lvl2pPr marL="457200" indent="0">
              <a:buFontTx/>
              <a:buNone/>
              <a:defRPr>
                <a:latin typeface="Arial" panose="020B0604020202020204" pitchFamily="34" charset="0"/>
                <a:cs typeface="Arial" panose="020B0604020202020204" pitchFamily="34" charset="0"/>
              </a:defRPr>
            </a:lvl2pPr>
            <a:lvl3pPr marL="914400" indent="0">
              <a:buFontTx/>
              <a:buNone/>
              <a:defRPr>
                <a:latin typeface="Arial" panose="020B0604020202020204" pitchFamily="34" charset="0"/>
                <a:cs typeface="Arial" panose="020B0604020202020204" pitchFamily="34" charset="0"/>
              </a:defRPr>
            </a:lvl3pPr>
            <a:lvl4pPr marL="1371600" indent="0">
              <a:buFontTx/>
              <a:buNone/>
              <a:defRPr>
                <a:latin typeface="Arial" panose="020B0604020202020204" pitchFamily="34" charset="0"/>
                <a:cs typeface="Arial" panose="020B0604020202020204" pitchFamily="34" charset="0"/>
              </a:defRPr>
            </a:lvl4pPr>
            <a:lvl5pPr marL="1828800" indent="0">
              <a:buFontTx/>
              <a:buNone/>
              <a:defRPr>
                <a:latin typeface="Arial" panose="020B0604020202020204" pitchFamily="34" charset="0"/>
                <a:cs typeface="Arial" panose="020B0604020202020204" pitchFamily="34" charset="0"/>
              </a:defRPr>
            </a:lvl5pPr>
          </a:lstStyle>
          <a:p>
            <a:pPr lvl="0"/>
            <a:r>
              <a:rPr lang="en-US"/>
              <a:t>Insert description</a:t>
            </a:r>
          </a:p>
        </p:txBody>
      </p:sp>
      <p:sp>
        <p:nvSpPr>
          <p:cNvPr id="7" name="Text Placeholder 13">
            <a:extLst>
              <a:ext uri="{FF2B5EF4-FFF2-40B4-BE49-F238E27FC236}">
                <a16:creationId xmlns:a16="http://schemas.microsoft.com/office/drawing/2014/main" id="{13A32E27-06D7-50D9-4E96-D5170B724609}"/>
              </a:ext>
            </a:extLst>
          </p:cNvPr>
          <p:cNvSpPr>
            <a:spLocks noGrp="1"/>
          </p:cNvSpPr>
          <p:nvPr>
            <p:ph type="body" sz="quarter" idx="23" hasCustomPrompt="1"/>
          </p:nvPr>
        </p:nvSpPr>
        <p:spPr>
          <a:xfrm>
            <a:off x="667739" y="1000068"/>
            <a:ext cx="10439999" cy="366713"/>
          </a:xfrm>
          <a:prstGeom prst="rect">
            <a:avLst/>
          </a:prstGeom>
        </p:spPr>
        <p:txBody>
          <a:bodyPr/>
          <a:lstStyle>
            <a:lvl1pPr>
              <a:buNone/>
              <a:defRPr b="1">
                <a:solidFill>
                  <a:srgbClr val="A5A5A5"/>
                </a:solidFill>
                <a:latin typeface="Arial" panose="020B0604020202020204" pitchFamily="34" charset="0"/>
                <a:cs typeface="Arial" panose="020B0604020202020204" pitchFamily="34" charset="0"/>
              </a:defRPr>
            </a:lvl1pPr>
          </a:lstStyle>
          <a:p>
            <a:pPr lvl="0"/>
            <a:r>
              <a:rPr lang="en-GB"/>
              <a:t>Job Title</a:t>
            </a:r>
          </a:p>
        </p:txBody>
      </p:sp>
    </p:spTree>
    <p:extLst>
      <p:ext uri="{BB962C8B-B14F-4D97-AF65-F5344CB8AC3E}">
        <p14:creationId xmlns:p14="http://schemas.microsoft.com/office/powerpoint/2010/main" val="29409471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iography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7C580D3-EFAF-2FE9-5714-2FCF84B81663}"/>
              </a:ext>
            </a:extLst>
          </p:cNvPr>
          <p:cNvPicPr>
            <a:picLocks noGrp="1" noRot="1" noChangeAspect="1" noMove="1" noResize="1" noEditPoints="1" noAdjustHandles="1" noChangeArrowheads="1" noChangeShapeType="1" noCrop="1"/>
          </p:cNvPicPr>
          <p:nvPr userDrawn="1"/>
        </p:nvPicPr>
        <p:blipFill>
          <a:blip r:embed="rId2"/>
          <a:srcRect t="40629"/>
          <a:stretch>
            <a:fillRect/>
          </a:stretch>
        </p:blipFill>
        <p:spPr>
          <a:xfrm>
            <a:off x="0" y="2786332"/>
            <a:ext cx="12192000" cy="4071668"/>
          </a:xfrm>
          <a:prstGeom prst="rect">
            <a:avLst/>
          </a:prstGeom>
        </p:spPr>
      </p:pic>
      <p:sp>
        <p:nvSpPr>
          <p:cNvPr id="4" name="Title 1">
            <a:extLst>
              <a:ext uri="{FF2B5EF4-FFF2-40B4-BE49-F238E27FC236}">
                <a16:creationId xmlns:a16="http://schemas.microsoft.com/office/drawing/2014/main" id="{ADEA26B7-40FB-E039-BA72-51EC8C4A7A68}"/>
              </a:ext>
            </a:extLst>
          </p:cNvPr>
          <p:cNvSpPr>
            <a:spLocks noGrp="1"/>
          </p:cNvSpPr>
          <p:nvPr>
            <p:ph type="title" hasCustomPrompt="1"/>
          </p:nvPr>
        </p:nvSpPr>
        <p:spPr>
          <a:xfrm>
            <a:off x="668328" y="540115"/>
            <a:ext cx="10439999" cy="365659"/>
          </a:xfrm>
          <a:prstGeom prst="rect">
            <a:avLst/>
          </a:prstGeom>
        </p:spPr>
        <p:txBody>
          <a:bodyPr/>
          <a:lstStyle>
            <a:lvl1pPr>
              <a:lnSpc>
                <a:spcPts val="2500"/>
              </a:lnSpc>
              <a:defRPr sz="3600" b="1" i="0">
                <a:solidFill>
                  <a:srgbClr val="1C3F94"/>
                </a:solidFill>
                <a:latin typeface="Arial" panose="020B0604020202020204" pitchFamily="34" charset="0"/>
                <a:cs typeface="Arial" panose="020B0604020202020204" pitchFamily="34" charset="0"/>
              </a:defRPr>
            </a:lvl1pPr>
          </a:lstStyle>
          <a:p>
            <a:r>
              <a:rPr lang="en-US" err="1"/>
              <a:t>Firstname</a:t>
            </a:r>
            <a:r>
              <a:rPr lang="en-US"/>
              <a:t> Lastname</a:t>
            </a:r>
          </a:p>
        </p:txBody>
      </p:sp>
      <p:sp>
        <p:nvSpPr>
          <p:cNvPr id="5" name="Content Placeholder 2">
            <a:extLst>
              <a:ext uri="{FF2B5EF4-FFF2-40B4-BE49-F238E27FC236}">
                <a16:creationId xmlns:a16="http://schemas.microsoft.com/office/drawing/2014/main" id="{8DEAAD79-7E6E-9817-1B63-48008368FC5B}"/>
              </a:ext>
            </a:extLst>
          </p:cNvPr>
          <p:cNvSpPr>
            <a:spLocks noGrp="1"/>
          </p:cNvSpPr>
          <p:nvPr>
            <p:ph idx="1" hasCustomPrompt="1"/>
          </p:nvPr>
        </p:nvSpPr>
        <p:spPr>
          <a:xfrm>
            <a:off x="667740" y="1615847"/>
            <a:ext cx="10440590" cy="1256750"/>
          </a:xfrm>
          <a:prstGeom prst="rect">
            <a:avLst/>
          </a:prstGeom>
        </p:spPr>
        <p:txBody>
          <a:bodyPr/>
          <a:lstStyle>
            <a:lvl1pPr marL="0" indent="0">
              <a:buFontTx/>
              <a:buNone/>
              <a:defRPr sz="1800">
                <a:latin typeface="Arial" panose="020B0604020202020204" pitchFamily="34" charset="0"/>
                <a:cs typeface="Arial" panose="020B0604020202020204" pitchFamily="34" charset="0"/>
              </a:defRPr>
            </a:lvl1pPr>
            <a:lvl2pPr marL="457200" indent="0">
              <a:buFontTx/>
              <a:buNone/>
              <a:defRPr>
                <a:latin typeface="Arial" panose="020B0604020202020204" pitchFamily="34" charset="0"/>
                <a:cs typeface="Arial" panose="020B0604020202020204" pitchFamily="34" charset="0"/>
              </a:defRPr>
            </a:lvl2pPr>
            <a:lvl3pPr marL="914400" indent="0">
              <a:buFontTx/>
              <a:buNone/>
              <a:defRPr>
                <a:latin typeface="Arial" panose="020B0604020202020204" pitchFamily="34" charset="0"/>
                <a:cs typeface="Arial" panose="020B0604020202020204" pitchFamily="34" charset="0"/>
              </a:defRPr>
            </a:lvl3pPr>
            <a:lvl4pPr marL="1371600" indent="0">
              <a:buFontTx/>
              <a:buNone/>
              <a:defRPr>
                <a:latin typeface="Arial" panose="020B0604020202020204" pitchFamily="34" charset="0"/>
                <a:cs typeface="Arial" panose="020B0604020202020204" pitchFamily="34" charset="0"/>
              </a:defRPr>
            </a:lvl4pPr>
            <a:lvl5pPr marL="1828800" indent="0">
              <a:buFontTx/>
              <a:buNone/>
              <a:defRPr>
                <a:latin typeface="Arial" panose="020B0604020202020204" pitchFamily="34" charset="0"/>
                <a:cs typeface="Arial" panose="020B0604020202020204" pitchFamily="34" charset="0"/>
              </a:defRPr>
            </a:lvl5pPr>
          </a:lstStyle>
          <a:p>
            <a:pPr lvl="0"/>
            <a:r>
              <a:rPr lang="en-US"/>
              <a:t>Insert description</a:t>
            </a:r>
          </a:p>
        </p:txBody>
      </p:sp>
      <p:sp>
        <p:nvSpPr>
          <p:cNvPr id="6" name="Text Placeholder 13">
            <a:extLst>
              <a:ext uri="{FF2B5EF4-FFF2-40B4-BE49-F238E27FC236}">
                <a16:creationId xmlns:a16="http://schemas.microsoft.com/office/drawing/2014/main" id="{DB9CDC61-618A-26A7-C3E8-F468D1D84338}"/>
              </a:ext>
            </a:extLst>
          </p:cNvPr>
          <p:cNvSpPr>
            <a:spLocks noGrp="1"/>
          </p:cNvSpPr>
          <p:nvPr>
            <p:ph type="body" sz="quarter" idx="23" hasCustomPrompt="1"/>
          </p:nvPr>
        </p:nvSpPr>
        <p:spPr>
          <a:xfrm>
            <a:off x="667739" y="1000068"/>
            <a:ext cx="10439999" cy="366713"/>
          </a:xfrm>
          <a:prstGeom prst="rect">
            <a:avLst/>
          </a:prstGeom>
        </p:spPr>
        <p:txBody>
          <a:bodyPr/>
          <a:lstStyle>
            <a:lvl1pPr>
              <a:buNone/>
              <a:defRPr b="1">
                <a:solidFill>
                  <a:srgbClr val="A5A5A5"/>
                </a:solidFill>
                <a:latin typeface="Arial" panose="020B0604020202020204" pitchFamily="34" charset="0"/>
                <a:cs typeface="Arial" panose="020B0604020202020204" pitchFamily="34" charset="0"/>
              </a:defRPr>
            </a:lvl1pPr>
          </a:lstStyle>
          <a:p>
            <a:pPr lvl="0"/>
            <a:r>
              <a:rPr lang="en-GB"/>
              <a:t>Job Title</a:t>
            </a:r>
          </a:p>
        </p:txBody>
      </p:sp>
    </p:spTree>
    <p:extLst>
      <p:ext uri="{BB962C8B-B14F-4D97-AF65-F5344CB8AC3E}">
        <p14:creationId xmlns:p14="http://schemas.microsoft.com/office/powerpoint/2010/main" val="26919560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ack SUKA">
    <p:spTree>
      <p:nvGrpSpPr>
        <p:cNvPr id="1" name=""/>
        <p:cNvGrpSpPr/>
        <p:nvPr/>
      </p:nvGrpSpPr>
      <p:grpSpPr>
        <a:xfrm>
          <a:off x="0" y="0"/>
          <a:ext cx="0" cy="0"/>
          <a:chOff x="0" y="0"/>
          <a:chExt cx="0" cy="0"/>
        </a:xfrm>
      </p:grpSpPr>
      <p:pic>
        <p:nvPicPr>
          <p:cNvPr id="2" name="Picture 1" descr="Logo&#10;&#10;Description automatically generated">
            <a:extLst>
              <a:ext uri="{FF2B5EF4-FFF2-40B4-BE49-F238E27FC236}">
                <a16:creationId xmlns:a16="http://schemas.microsoft.com/office/drawing/2014/main" id="{B6E975CE-EDC1-0A04-3ABF-E11EB62CE626}"/>
              </a:ext>
            </a:extLst>
          </p:cNvPr>
          <p:cNvPicPr>
            <a:picLocks noChangeAspect="1"/>
          </p:cNvPicPr>
          <p:nvPr userDrawn="1"/>
        </p:nvPicPr>
        <p:blipFill>
          <a:blip r:embed="rId2"/>
          <a:stretch>
            <a:fillRect/>
          </a:stretch>
        </p:blipFill>
        <p:spPr>
          <a:xfrm>
            <a:off x="2646947" y="2205897"/>
            <a:ext cx="6856984" cy="1951736"/>
          </a:xfrm>
          <a:prstGeom prst="rect">
            <a:avLst/>
          </a:prstGeom>
        </p:spPr>
      </p:pic>
    </p:spTree>
    <p:extLst>
      <p:ext uri="{BB962C8B-B14F-4D97-AF65-F5344CB8AC3E}">
        <p14:creationId xmlns:p14="http://schemas.microsoft.com/office/powerpoint/2010/main" val="276774475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ack SUKA Descriptive">
    <p:spTree>
      <p:nvGrpSpPr>
        <p:cNvPr id="1" name=""/>
        <p:cNvGrpSpPr/>
        <p:nvPr/>
      </p:nvGrpSpPr>
      <p:grpSpPr>
        <a:xfrm>
          <a:off x="0" y="0"/>
          <a:ext cx="0" cy="0"/>
          <a:chOff x="0" y="0"/>
          <a:chExt cx="0" cy="0"/>
        </a:xfrm>
      </p:grpSpPr>
      <p:pic>
        <p:nvPicPr>
          <p:cNvPr id="5" name="Picture 4" descr="A picture containing logo&#10;&#10;Description automatically generated">
            <a:extLst>
              <a:ext uri="{FF2B5EF4-FFF2-40B4-BE49-F238E27FC236}">
                <a16:creationId xmlns:a16="http://schemas.microsoft.com/office/drawing/2014/main" id="{6821EF02-C583-94CE-FC9E-0D2AE01D8613}"/>
              </a:ext>
            </a:extLst>
          </p:cNvPr>
          <p:cNvPicPr>
            <a:picLocks noChangeAspect="1"/>
          </p:cNvPicPr>
          <p:nvPr userDrawn="1"/>
        </p:nvPicPr>
        <p:blipFill>
          <a:blip r:embed="rId2"/>
          <a:stretch>
            <a:fillRect/>
          </a:stretch>
        </p:blipFill>
        <p:spPr>
          <a:xfrm>
            <a:off x="2406846" y="2202408"/>
            <a:ext cx="7340600" cy="1951736"/>
          </a:xfrm>
          <a:prstGeom prst="rect">
            <a:avLst/>
          </a:prstGeom>
        </p:spPr>
      </p:pic>
    </p:spTree>
    <p:extLst>
      <p:ext uri="{BB962C8B-B14F-4D97-AF65-F5344CB8AC3E}">
        <p14:creationId xmlns:p14="http://schemas.microsoft.com/office/powerpoint/2010/main" val="1829296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2">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68327" y="1443317"/>
            <a:ext cx="5009209" cy="4943575"/>
          </a:xfrm>
          <a:prstGeom prst="rect">
            <a:avLst/>
          </a:prstGeom>
        </p:spPr>
        <p:txBody>
          <a:bodyPr/>
          <a:lstStyle>
            <a:lvl1pPr marL="0" indent="0">
              <a:buFontTx/>
              <a:buNone/>
              <a:defRPr sz="1800"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a:t>Edit Master text styles</a:t>
            </a:r>
          </a:p>
        </p:txBody>
      </p:sp>
      <p:sp>
        <p:nvSpPr>
          <p:cNvPr id="4" name="Content Placeholder 3"/>
          <p:cNvSpPr>
            <a:spLocks noGrp="1"/>
          </p:cNvSpPr>
          <p:nvPr>
            <p:ph sz="half" idx="2"/>
          </p:nvPr>
        </p:nvSpPr>
        <p:spPr>
          <a:xfrm>
            <a:off x="6228986" y="1443317"/>
            <a:ext cx="4879341" cy="4943575"/>
          </a:xfrm>
          <a:prstGeom prst="rect">
            <a:avLst/>
          </a:prstGeom>
        </p:spPr>
        <p:txBody>
          <a:bodyPr/>
          <a:lstStyle>
            <a:lvl1pPr marL="0" indent="0">
              <a:buFontTx/>
              <a:buNone/>
              <a:defRPr sz="1800" b="0" i="0">
                <a:latin typeface="Arial" panose="020B0604020202020204" pitchFamily="34" charset="0"/>
                <a:cs typeface="Arial" panose="020B0604020202020204" pitchFamily="34" charset="0"/>
              </a:defRPr>
            </a:lvl1pPr>
            <a:lvl2pPr marL="457200" indent="0">
              <a:buFontTx/>
              <a:buNone/>
              <a:defRPr sz="1800" b="0" i="0">
                <a:latin typeface="Arial" panose="020B0604020202020204" pitchFamily="34" charset="0"/>
                <a:cs typeface="Arial" panose="020B0604020202020204" pitchFamily="34" charset="0"/>
              </a:defRPr>
            </a:lvl2pPr>
            <a:lvl3pPr marL="914400" indent="0">
              <a:buFontTx/>
              <a:buNone/>
              <a:defRPr sz="1800" b="0" i="0">
                <a:latin typeface="Arial" panose="020B0604020202020204" pitchFamily="34" charset="0"/>
                <a:cs typeface="Arial" panose="020B0604020202020204" pitchFamily="34" charset="0"/>
              </a:defRPr>
            </a:lvl3pPr>
            <a:lvl4pPr marL="1371600" indent="0">
              <a:buFontTx/>
              <a:buNone/>
              <a:defRPr sz="1800" b="0" i="0">
                <a:latin typeface="Arial" panose="020B0604020202020204" pitchFamily="34" charset="0"/>
                <a:cs typeface="Arial" panose="020B0604020202020204" pitchFamily="34" charset="0"/>
              </a:defRPr>
            </a:lvl4pPr>
            <a:lvl5pPr marL="1828800" indent="0">
              <a:buFontTx/>
              <a:buNone/>
              <a:defRPr sz="1800" b="0" i="0">
                <a:latin typeface="Arial" panose="020B0604020202020204" pitchFamily="34" charset="0"/>
                <a:cs typeface="Arial" panose="020B0604020202020204" pitchFamily="34" charset="0"/>
              </a:defRPr>
            </a:lvl5pPr>
          </a:lstStyle>
          <a:p>
            <a:pPr lvl="0"/>
            <a:r>
              <a:rPr lang="en-US"/>
              <a:t>Edit Master text styles</a:t>
            </a:r>
          </a:p>
        </p:txBody>
      </p:sp>
      <p:sp>
        <p:nvSpPr>
          <p:cNvPr id="8" name="Title 1"/>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Edit slide title text</a:t>
            </a:r>
          </a:p>
        </p:txBody>
      </p:sp>
    </p:spTree>
    <p:extLst>
      <p:ext uri="{BB962C8B-B14F-4D97-AF65-F5344CB8AC3E}">
        <p14:creationId xmlns:p14="http://schemas.microsoft.com/office/powerpoint/2010/main" val="10288093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3+pictur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68327" y="1443317"/>
            <a:ext cx="5009209" cy="4943575"/>
          </a:xfrm>
          <a:prstGeom prst="rect">
            <a:avLst/>
          </a:prstGeom>
        </p:spPr>
        <p:txBody>
          <a:bodyPr/>
          <a:lstStyle>
            <a:lvl1pPr marL="0" indent="0">
              <a:buFontTx/>
              <a:buNone/>
              <a:defRPr sz="1800"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a:t>Edit Master text styles</a:t>
            </a:r>
          </a:p>
        </p:txBody>
      </p:sp>
      <p:sp>
        <p:nvSpPr>
          <p:cNvPr id="8" name="Title 1"/>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Edit slide title text</a:t>
            </a:r>
          </a:p>
        </p:txBody>
      </p:sp>
      <p:sp>
        <p:nvSpPr>
          <p:cNvPr id="2" name="Picture Placeholder 2">
            <a:extLst>
              <a:ext uri="{FF2B5EF4-FFF2-40B4-BE49-F238E27FC236}">
                <a16:creationId xmlns:a16="http://schemas.microsoft.com/office/drawing/2014/main" id="{D8F9B371-39EA-FA06-BB36-D386C9FDC8D9}"/>
              </a:ext>
            </a:extLst>
          </p:cNvPr>
          <p:cNvSpPr>
            <a:spLocks noGrp="1"/>
          </p:cNvSpPr>
          <p:nvPr>
            <p:ph type="pic" idx="10"/>
          </p:nvPr>
        </p:nvSpPr>
        <p:spPr>
          <a:xfrm>
            <a:off x="6095999" y="1443317"/>
            <a:ext cx="5012327" cy="4943575"/>
          </a:xfrm>
          <a:prstGeom prst="rect">
            <a:avLst/>
          </a:prstGeom>
        </p:spPr>
        <p:txBody>
          <a:bodyPr/>
          <a:lstStyle>
            <a:lvl1pPr marL="0" indent="0">
              <a:buNone/>
              <a:defRPr sz="1800">
                <a:latin typeface="Arial" panose="020B0604020202020204" pitchFamily="34" charset="0"/>
                <a:cs typeface="Arial" panose="020B0604020202020204"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Tree>
    <p:extLst>
      <p:ext uri="{BB962C8B-B14F-4D97-AF65-F5344CB8AC3E}">
        <p14:creationId xmlns:p14="http://schemas.microsoft.com/office/powerpoint/2010/main" val="28704301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1 - Blue Hex">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7C0924-0D41-B0C2-51BE-FDFEE598567E}"/>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528" y="0"/>
            <a:ext cx="12192000" cy="6858000"/>
          </a:xfrm>
          <a:prstGeom prst="rect">
            <a:avLst/>
          </a:prstGeom>
        </p:spPr>
      </p:pic>
      <p:sp>
        <p:nvSpPr>
          <p:cNvPr id="2" name="Title 1">
            <a:extLst>
              <a:ext uri="{FF2B5EF4-FFF2-40B4-BE49-F238E27FC236}">
                <a16:creationId xmlns:a16="http://schemas.microsoft.com/office/drawing/2014/main" id="{17A71DEE-DD78-4AAC-F4E5-0A398ABC1CCD}"/>
              </a:ext>
            </a:extLst>
          </p:cNvPr>
          <p:cNvSpPr>
            <a:spLocks noGrp="1"/>
          </p:cNvSpPr>
          <p:nvPr>
            <p:ph type="title" hasCustomPrompt="1"/>
          </p:nvPr>
        </p:nvSpPr>
        <p:spPr>
          <a:xfrm>
            <a:off x="668329" y="471107"/>
            <a:ext cx="10440000"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Edit slide title text</a:t>
            </a:r>
          </a:p>
        </p:txBody>
      </p:sp>
      <p:sp>
        <p:nvSpPr>
          <p:cNvPr id="8" name="Content Placeholder 2">
            <a:extLst>
              <a:ext uri="{FF2B5EF4-FFF2-40B4-BE49-F238E27FC236}">
                <a16:creationId xmlns:a16="http://schemas.microsoft.com/office/drawing/2014/main" id="{CAA12773-18DF-17CD-FF63-DBDB1048D4C2}"/>
              </a:ext>
            </a:extLst>
          </p:cNvPr>
          <p:cNvSpPr>
            <a:spLocks noGrp="1"/>
          </p:cNvSpPr>
          <p:nvPr>
            <p:ph idx="1"/>
          </p:nvPr>
        </p:nvSpPr>
        <p:spPr>
          <a:xfrm>
            <a:off x="668330" y="1443318"/>
            <a:ext cx="10440000" cy="4943575"/>
          </a:xfrm>
          <a:prstGeom prst="rect">
            <a:avLst/>
          </a:prstGeom>
        </p:spPr>
        <p:txBody>
          <a:bodyPr/>
          <a:lstStyle>
            <a:lvl1pPr marL="0" indent="0">
              <a:buFontTx/>
              <a:buNone/>
              <a:defRPr sz="1800">
                <a:latin typeface="Arial" panose="020B0604020202020204" pitchFamily="34" charset="0"/>
                <a:cs typeface="Arial" panose="020B0604020202020204" pitchFamily="34" charset="0"/>
              </a:defRPr>
            </a:lvl1pPr>
            <a:lvl2pPr marL="457200" indent="0">
              <a:buFontTx/>
              <a:buNone/>
              <a:defRPr>
                <a:latin typeface="Arial" panose="020B0604020202020204" pitchFamily="34" charset="0"/>
                <a:cs typeface="Arial" panose="020B0604020202020204" pitchFamily="34" charset="0"/>
              </a:defRPr>
            </a:lvl2pPr>
            <a:lvl3pPr marL="914400" indent="0">
              <a:buFontTx/>
              <a:buNone/>
              <a:defRPr>
                <a:latin typeface="Arial" panose="020B0604020202020204" pitchFamily="34" charset="0"/>
                <a:cs typeface="Arial" panose="020B0604020202020204" pitchFamily="34" charset="0"/>
              </a:defRPr>
            </a:lvl3pPr>
            <a:lvl4pPr marL="1371600" indent="0">
              <a:buFontTx/>
              <a:buNone/>
              <a:defRPr>
                <a:latin typeface="Arial" panose="020B0604020202020204" pitchFamily="34" charset="0"/>
                <a:cs typeface="Arial" panose="020B0604020202020204" pitchFamily="34" charset="0"/>
              </a:defRPr>
            </a:lvl4pPr>
            <a:lvl5pPr marL="1828800" indent="0">
              <a:buFontTx/>
              <a:buNone/>
              <a:defRPr>
                <a:latin typeface="Arial" panose="020B0604020202020204" pitchFamily="34" charset="0"/>
                <a:cs typeface="Arial" panose="020B0604020202020204" pitchFamily="34" charset="0"/>
              </a:defRPr>
            </a:lvl5pPr>
          </a:lstStyle>
          <a:p>
            <a:pPr lvl="0"/>
            <a:r>
              <a:rPr lang="en-US"/>
              <a:t>Edit Master text style</a:t>
            </a:r>
          </a:p>
        </p:txBody>
      </p:sp>
    </p:spTree>
    <p:extLst>
      <p:ext uri="{BB962C8B-B14F-4D97-AF65-F5344CB8AC3E}">
        <p14:creationId xmlns:p14="http://schemas.microsoft.com/office/powerpoint/2010/main" val="35928336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1 - Yellow Hex">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69453B-B67C-D9F1-A3C2-DCAB2126006B}"/>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297"/>
            <a:ext cx="12192528" cy="6858297"/>
          </a:xfrm>
          <a:prstGeom prst="rect">
            <a:avLst/>
          </a:prstGeom>
        </p:spPr>
      </p:pic>
      <p:sp>
        <p:nvSpPr>
          <p:cNvPr id="2" name="Title 1">
            <a:extLst>
              <a:ext uri="{FF2B5EF4-FFF2-40B4-BE49-F238E27FC236}">
                <a16:creationId xmlns:a16="http://schemas.microsoft.com/office/drawing/2014/main" id="{079C093F-BEF8-80F5-47E3-6682CC3AA9ED}"/>
              </a:ext>
            </a:extLst>
          </p:cNvPr>
          <p:cNvSpPr>
            <a:spLocks noGrp="1"/>
          </p:cNvSpPr>
          <p:nvPr>
            <p:ph type="title" hasCustomPrompt="1"/>
          </p:nvPr>
        </p:nvSpPr>
        <p:spPr>
          <a:xfrm>
            <a:off x="668329" y="471107"/>
            <a:ext cx="10440000"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Edit slide title text</a:t>
            </a:r>
          </a:p>
        </p:txBody>
      </p:sp>
      <p:sp>
        <p:nvSpPr>
          <p:cNvPr id="3" name="Content Placeholder 2">
            <a:extLst>
              <a:ext uri="{FF2B5EF4-FFF2-40B4-BE49-F238E27FC236}">
                <a16:creationId xmlns:a16="http://schemas.microsoft.com/office/drawing/2014/main" id="{B4E6AAD3-11D7-7A33-1315-B88509DA5C80}"/>
              </a:ext>
            </a:extLst>
          </p:cNvPr>
          <p:cNvSpPr>
            <a:spLocks noGrp="1"/>
          </p:cNvSpPr>
          <p:nvPr>
            <p:ph idx="1"/>
          </p:nvPr>
        </p:nvSpPr>
        <p:spPr>
          <a:xfrm>
            <a:off x="668330" y="1443318"/>
            <a:ext cx="10440000" cy="4943575"/>
          </a:xfrm>
          <a:prstGeom prst="rect">
            <a:avLst/>
          </a:prstGeom>
        </p:spPr>
        <p:txBody>
          <a:bodyPr/>
          <a:lstStyle>
            <a:lvl1pPr marL="0" indent="0">
              <a:buFontTx/>
              <a:buNone/>
              <a:defRPr sz="1800">
                <a:latin typeface="Arial" panose="020B0604020202020204" pitchFamily="34" charset="0"/>
                <a:cs typeface="Arial" panose="020B0604020202020204" pitchFamily="34" charset="0"/>
              </a:defRPr>
            </a:lvl1pPr>
            <a:lvl2pPr marL="457200" indent="0">
              <a:buFontTx/>
              <a:buNone/>
              <a:defRPr>
                <a:latin typeface="Arial" panose="020B0604020202020204" pitchFamily="34" charset="0"/>
                <a:cs typeface="Arial" panose="020B0604020202020204" pitchFamily="34" charset="0"/>
              </a:defRPr>
            </a:lvl2pPr>
            <a:lvl3pPr marL="914400" indent="0">
              <a:buFontTx/>
              <a:buNone/>
              <a:defRPr>
                <a:latin typeface="Arial" panose="020B0604020202020204" pitchFamily="34" charset="0"/>
                <a:cs typeface="Arial" panose="020B0604020202020204" pitchFamily="34" charset="0"/>
              </a:defRPr>
            </a:lvl3pPr>
            <a:lvl4pPr marL="1371600" indent="0">
              <a:buFontTx/>
              <a:buNone/>
              <a:defRPr>
                <a:latin typeface="Arial" panose="020B0604020202020204" pitchFamily="34" charset="0"/>
                <a:cs typeface="Arial" panose="020B0604020202020204" pitchFamily="34" charset="0"/>
              </a:defRPr>
            </a:lvl4pPr>
            <a:lvl5pPr marL="1828800" indent="0">
              <a:buFontTx/>
              <a:buNone/>
              <a:defRPr>
                <a:latin typeface="Arial" panose="020B0604020202020204" pitchFamily="34" charset="0"/>
                <a:cs typeface="Arial" panose="020B0604020202020204" pitchFamily="34" charset="0"/>
              </a:defRPr>
            </a:lvl5pPr>
          </a:lstStyle>
          <a:p>
            <a:pPr lvl="0"/>
            <a:r>
              <a:rPr lang="en-US"/>
              <a:t>Edit Master text style</a:t>
            </a:r>
          </a:p>
        </p:txBody>
      </p:sp>
    </p:spTree>
    <p:extLst>
      <p:ext uri="{BB962C8B-B14F-4D97-AF65-F5344CB8AC3E}">
        <p14:creationId xmlns:p14="http://schemas.microsoft.com/office/powerpoint/2010/main" val="1802049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1 - Green Hex">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8FCC4F-AF01-C041-6BB0-9AFA706AA1A1}"/>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0" y="0"/>
            <a:ext cx="12192000" cy="6858000"/>
          </a:xfrm>
          <a:prstGeom prst="rect">
            <a:avLst/>
          </a:prstGeom>
        </p:spPr>
      </p:pic>
      <p:sp>
        <p:nvSpPr>
          <p:cNvPr id="2" name="Title 1">
            <a:extLst>
              <a:ext uri="{FF2B5EF4-FFF2-40B4-BE49-F238E27FC236}">
                <a16:creationId xmlns:a16="http://schemas.microsoft.com/office/drawing/2014/main" id="{646464F5-92FF-F2C5-EDBD-B966B2BB0AE7}"/>
              </a:ext>
            </a:extLst>
          </p:cNvPr>
          <p:cNvSpPr>
            <a:spLocks noGrp="1"/>
          </p:cNvSpPr>
          <p:nvPr>
            <p:ph type="title" hasCustomPrompt="1"/>
          </p:nvPr>
        </p:nvSpPr>
        <p:spPr>
          <a:xfrm>
            <a:off x="668329" y="471107"/>
            <a:ext cx="10440000"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Edit slide title text</a:t>
            </a:r>
          </a:p>
        </p:txBody>
      </p:sp>
      <p:sp>
        <p:nvSpPr>
          <p:cNvPr id="8" name="Content Placeholder 2">
            <a:extLst>
              <a:ext uri="{FF2B5EF4-FFF2-40B4-BE49-F238E27FC236}">
                <a16:creationId xmlns:a16="http://schemas.microsoft.com/office/drawing/2014/main" id="{4F07DF46-A2E7-674C-859D-2EE650348D27}"/>
              </a:ext>
            </a:extLst>
          </p:cNvPr>
          <p:cNvSpPr>
            <a:spLocks noGrp="1"/>
          </p:cNvSpPr>
          <p:nvPr>
            <p:ph idx="1"/>
          </p:nvPr>
        </p:nvSpPr>
        <p:spPr>
          <a:xfrm>
            <a:off x="668330" y="1443318"/>
            <a:ext cx="10440000" cy="4943575"/>
          </a:xfrm>
          <a:prstGeom prst="rect">
            <a:avLst/>
          </a:prstGeom>
        </p:spPr>
        <p:txBody>
          <a:bodyPr/>
          <a:lstStyle>
            <a:lvl1pPr marL="0" indent="0">
              <a:buFontTx/>
              <a:buNone/>
              <a:defRPr sz="1800">
                <a:latin typeface="Arial" panose="020B0604020202020204" pitchFamily="34" charset="0"/>
                <a:cs typeface="Arial" panose="020B0604020202020204" pitchFamily="34" charset="0"/>
              </a:defRPr>
            </a:lvl1pPr>
            <a:lvl2pPr marL="457200" indent="0">
              <a:buFontTx/>
              <a:buNone/>
              <a:defRPr>
                <a:latin typeface="Arial" panose="020B0604020202020204" pitchFamily="34" charset="0"/>
                <a:cs typeface="Arial" panose="020B0604020202020204" pitchFamily="34" charset="0"/>
              </a:defRPr>
            </a:lvl2pPr>
            <a:lvl3pPr marL="914400" indent="0">
              <a:buFontTx/>
              <a:buNone/>
              <a:defRPr>
                <a:latin typeface="Arial" panose="020B0604020202020204" pitchFamily="34" charset="0"/>
                <a:cs typeface="Arial" panose="020B0604020202020204" pitchFamily="34" charset="0"/>
              </a:defRPr>
            </a:lvl3pPr>
            <a:lvl4pPr marL="1371600" indent="0">
              <a:buFontTx/>
              <a:buNone/>
              <a:defRPr>
                <a:latin typeface="Arial" panose="020B0604020202020204" pitchFamily="34" charset="0"/>
                <a:cs typeface="Arial" panose="020B0604020202020204" pitchFamily="34" charset="0"/>
              </a:defRPr>
            </a:lvl4pPr>
            <a:lvl5pPr marL="1828800" indent="0">
              <a:buFontTx/>
              <a:buNone/>
              <a:defRPr>
                <a:latin typeface="Arial" panose="020B0604020202020204" pitchFamily="34" charset="0"/>
                <a:cs typeface="Arial" panose="020B0604020202020204" pitchFamily="34" charset="0"/>
              </a:defRPr>
            </a:lvl5pPr>
          </a:lstStyle>
          <a:p>
            <a:pPr lvl="0"/>
            <a:r>
              <a:rPr lang="en-US"/>
              <a:t>Edit Master text style</a:t>
            </a:r>
          </a:p>
        </p:txBody>
      </p:sp>
    </p:spTree>
    <p:extLst>
      <p:ext uri="{BB962C8B-B14F-4D97-AF65-F5344CB8AC3E}">
        <p14:creationId xmlns:p14="http://schemas.microsoft.com/office/powerpoint/2010/main" val="1939248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2 - Blue Hex">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7C0924-0D41-B0C2-51BE-FDFEE598567E}"/>
              </a:ext>
            </a:extLst>
          </p:cNvPr>
          <p:cNvPicPr>
            <a:picLocks noGrp="1" noRot="1" noChangeAspect="1" noMove="1" noResize="1" noEditPoints="1" noAdjustHandles="1" noChangeArrowheads="1" noChangeShapeType="1" noCrop="1"/>
          </p:cNvPicPr>
          <p:nvPr userDrawn="1"/>
        </p:nvPicPr>
        <p:blipFill>
          <a:blip r:embed="rId2"/>
          <a:stretch>
            <a:fillRect/>
          </a:stretch>
        </p:blipFill>
        <p:spPr>
          <a:xfrm>
            <a:off x="-528" y="0"/>
            <a:ext cx="12192000" cy="6858000"/>
          </a:xfrm>
          <a:prstGeom prst="rect">
            <a:avLst/>
          </a:prstGeom>
        </p:spPr>
      </p:pic>
      <p:sp>
        <p:nvSpPr>
          <p:cNvPr id="4" name="Content Placeholder 2">
            <a:extLst>
              <a:ext uri="{FF2B5EF4-FFF2-40B4-BE49-F238E27FC236}">
                <a16:creationId xmlns:a16="http://schemas.microsoft.com/office/drawing/2014/main" id="{F0711A01-5FAA-92A5-B4E9-393021C59FDA}"/>
              </a:ext>
            </a:extLst>
          </p:cNvPr>
          <p:cNvSpPr>
            <a:spLocks noGrp="1"/>
          </p:cNvSpPr>
          <p:nvPr>
            <p:ph sz="half" idx="1"/>
          </p:nvPr>
        </p:nvSpPr>
        <p:spPr>
          <a:xfrm>
            <a:off x="668327" y="1443317"/>
            <a:ext cx="5009209" cy="4943575"/>
          </a:xfrm>
          <a:prstGeom prst="rect">
            <a:avLst/>
          </a:prstGeom>
        </p:spPr>
        <p:txBody>
          <a:bodyPr/>
          <a:lstStyle>
            <a:lvl1pPr marL="0" indent="0">
              <a:buFontTx/>
              <a:buNone/>
              <a:defRPr sz="1800" b="0" i="0">
                <a:latin typeface="Arial" panose="020B0604020202020204" pitchFamily="34" charset="0"/>
                <a:cs typeface="Arial" panose="020B0604020202020204" pitchFamily="34" charset="0"/>
              </a:defRPr>
            </a:lvl1pPr>
            <a:lvl2pPr>
              <a:defRPr b="0" i="0">
                <a:latin typeface="Arial" panose="020B0604020202020204" pitchFamily="34" charset="0"/>
                <a:cs typeface="Arial" panose="020B0604020202020204" pitchFamily="34" charset="0"/>
              </a:defRPr>
            </a:lvl2pPr>
            <a:lvl3pPr>
              <a:defRPr b="0" i="0">
                <a:latin typeface="Arial" panose="020B0604020202020204" pitchFamily="34" charset="0"/>
                <a:cs typeface="Arial" panose="020B0604020202020204" pitchFamily="34" charset="0"/>
              </a:defRPr>
            </a:lvl3pPr>
            <a:lvl4pPr>
              <a:defRPr b="0" i="0">
                <a:latin typeface="Arial" panose="020B0604020202020204" pitchFamily="34" charset="0"/>
                <a:cs typeface="Arial" panose="020B0604020202020204" pitchFamily="34" charset="0"/>
              </a:defRPr>
            </a:lvl4pPr>
            <a:lvl5pPr>
              <a:defRPr b="0" i="0">
                <a:latin typeface="Arial" panose="020B0604020202020204" pitchFamily="34" charset="0"/>
                <a:cs typeface="Arial" panose="020B0604020202020204" pitchFamily="34" charset="0"/>
              </a:defRPr>
            </a:lvl5pPr>
          </a:lstStyle>
          <a:p>
            <a:pPr lvl="0"/>
            <a:r>
              <a:rPr lang="en-US"/>
              <a:t>Edit Master text styles</a:t>
            </a:r>
          </a:p>
        </p:txBody>
      </p:sp>
      <p:sp>
        <p:nvSpPr>
          <p:cNvPr id="5" name="Content Placeholder 3">
            <a:extLst>
              <a:ext uri="{FF2B5EF4-FFF2-40B4-BE49-F238E27FC236}">
                <a16:creationId xmlns:a16="http://schemas.microsoft.com/office/drawing/2014/main" id="{777E7359-7DE5-910A-D938-437570CF4CA2}"/>
              </a:ext>
            </a:extLst>
          </p:cNvPr>
          <p:cNvSpPr>
            <a:spLocks noGrp="1"/>
          </p:cNvSpPr>
          <p:nvPr>
            <p:ph sz="half" idx="2"/>
          </p:nvPr>
        </p:nvSpPr>
        <p:spPr>
          <a:xfrm>
            <a:off x="6228986" y="1443317"/>
            <a:ext cx="4879341" cy="4943575"/>
          </a:xfrm>
          <a:prstGeom prst="rect">
            <a:avLst/>
          </a:prstGeom>
        </p:spPr>
        <p:txBody>
          <a:bodyPr/>
          <a:lstStyle>
            <a:lvl1pPr marL="0" indent="0">
              <a:buFontTx/>
              <a:buNone/>
              <a:defRPr sz="1800" b="0" i="0">
                <a:latin typeface="Arial" panose="020B0604020202020204" pitchFamily="34" charset="0"/>
                <a:cs typeface="Arial" panose="020B0604020202020204" pitchFamily="34" charset="0"/>
              </a:defRPr>
            </a:lvl1pPr>
            <a:lvl2pPr marL="457200" indent="0">
              <a:buFontTx/>
              <a:buNone/>
              <a:defRPr sz="1800" b="0" i="0">
                <a:latin typeface="Arial" panose="020B0604020202020204" pitchFamily="34" charset="0"/>
                <a:cs typeface="Arial" panose="020B0604020202020204" pitchFamily="34" charset="0"/>
              </a:defRPr>
            </a:lvl2pPr>
            <a:lvl3pPr marL="914400" indent="0">
              <a:buFontTx/>
              <a:buNone/>
              <a:defRPr sz="1800" b="0" i="0">
                <a:latin typeface="Arial" panose="020B0604020202020204" pitchFamily="34" charset="0"/>
                <a:cs typeface="Arial" panose="020B0604020202020204" pitchFamily="34" charset="0"/>
              </a:defRPr>
            </a:lvl3pPr>
            <a:lvl4pPr marL="1371600" indent="0">
              <a:buFontTx/>
              <a:buNone/>
              <a:defRPr sz="1800" b="0" i="0">
                <a:latin typeface="Arial" panose="020B0604020202020204" pitchFamily="34" charset="0"/>
                <a:cs typeface="Arial" panose="020B0604020202020204" pitchFamily="34" charset="0"/>
              </a:defRPr>
            </a:lvl4pPr>
            <a:lvl5pPr marL="1828800" indent="0">
              <a:buFontTx/>
              <a:buNone/>
              <a:defRPr sz="1800" b="0" i="0">
                <a:latin typeface="Arial" panose="020B0604020202020204" pitchFamily="34" charset="0"/>
                <a:cs typeface="Arial" panose="020B0604020202020204" pitchFamily="34" charset="0"/>
              </a:defRPr>
            </a:lvl5pPr>
          </a:lstStyle>
          <a:p>
            <a:pPr lvl="0"/>
            <a:r>
              <a:rPr lang="en-US"/>
              <a:t>Edit Master text styles</a:t>
            </a:r>
          </a:p>
        </p:txBody>
      </p:sp>
      <p:sp>
        <p:nvSpPr>
          <p:cNvPr id="6" name="Title 1">
            <a:extLst>
              <a:ext uri="{FF2B5EF4-FFF2-40B4-BE49-F238E27FC236}">
                <a16:creationId xmlns:a16="http://schemas.microsoft.com/office/drawing/2014/main" id="{3C7CBDC9-8621-D022-AF47-F187F18A2283}"/>
              </a:ext>
            </a:extLst>
          </p:cNvPr>
          <p:cNvSpPr>
            <a:spLocks noGrp="1"/>
          </p:cNvSpPr>
          <p:nvPr>
            <p:ph type="title" hasCustomPrompt="1"/>
          </p:nvPr>
        </p:nvSpPr>
        <p:spPr>
          <a:xfrm>
            <a:off x="668328" y="471107"/>
            <a:ext cx="10439999" cy="795043"/>
          </a:xfrm>
          <a:prstGeom prst="rect">
            <a:avLst/>
          </a:prstGeom>
        </p:spPr>
        <p:txBody>
          <a:bodyPr/>
          <a:lstStyle>
            <a:lvl1pPr>
              <a:lnSpc>
                <a:spcPts val="2500"/>
              </a:lnSpc>
              <a:defRPr sz="2500" b="1" i="0">
                <a:solidFill>
                  <a:srgbClr val="1C3F94"/>
                </a:solidFill>
                <a:latin typeface="Arial" panose="020B0604020202020204" pitchFamily="34" charset="0"/>
                <a:cs typeface="Arial" panose="020B0604020202020204" pitchFamily="34" charset="0"/>
              </a:defRPr>
            </a:lvl1pPr>
          </a:lstStyle>
          <a:p>
            <a:r>
              <a:rPr lang="en-US"/>
              <a:t>Edit slide title text</a:t>
            </a:r>
          </a:p>
        </p:txBody>
      </p:sp>
    </p:spTree>
    <p:extLst>
      <p:ext uri="{BB962C8B-B14F-4D97-AF65-F5344CB8AC3E}">
        <p14:creationId xmlns:p14="http://schemas.microsoft.com/office/powerpoint/2010/main" val="2556288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5.jpe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image" Target="../media/image5.jpeg"/><Relationship Id="rId5" Type="http://schemas.openxmlformats.org/officeDocument/2006/relationships/slideLayout" Target="../slideLayouts/slideLayout10.xml"/><Relationship Id="rId10" Type="http://schemas.openxmlformats.org/officeDocument/2006/relationships/theme" Target="../theme/theme4.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5" Type="http://schemas.openxmlformats.org/officeDocument/2006/relationships/slideLayout" Target="../slideLayouts/slideLayout19.xml"/><Relationship Id="rId10" Type="http://schemas.openxmlformats.org/officeDocument/2006/relationships/image" Target="../media/image5.jpeg"/><Relationship Id="rId4" Type="http://schemas.openxmlformats.org/officeDocument/2006/relationships/slideLayout" Target="../slideLayouts/slideLayout18.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image" Target="../media/image5.jpeg"/><Relationship Id="rId5" Type="http://schemas.openxmlformats.org/officeDocument/2006/relationships/theme" Target="../theme/theme6.xml"/><Relationship Id="rId4" Type="http://schemas.openxmlformats.org/officeDocument/2006/relationships/slideLayout" Target="../slideLayouts/slideLayout2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7" Type="http://schemas.openxmlformats.org/officeDocument/2006/relationships/image" Target="../media/image5.jpe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theme" Target="../theme/theme7.xml"/><Relationship Id="rId5" Type="http://schemas.openxmlformats.org/officeDocument/2006/relationships/slideLayout" Target="../slideLayouts/slideLayout31.xml"/><Relationship Id="rId4" Type="http://schemas.openxmlformats.org/officeDocument/2006/relationships/slideLayout" Target="../slideLayouts/slideLayout30.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4" Type="http://schemas.openxmlformats.org/officeDocument/2006/relationships/image" Target="../media/image1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2" name="Picture 1" descr="Logo, company name&#10;&#10;Description automatically generated">
            <a:extLst>
              <a:ext uri="{FF2B5EF4-FFF2-40B4-BE49-F238E27FC236}">
                <a16:creationId xmlns:a16="http://schemas.microsoft.com/office/drawing/2014/main" id="{3D45C79C-2E85-431C-D669-AB678BE65CAD}"/>
              </a:ext>
            </a:extLst>
          </p:cNvPr>
          <p:cNvPicPr>
            <a:picLocks noChangeAspect="1"/>
          </p:cNvPicPr>
          <p:nvPr userDrawn="1"/>
        </p:nvPicPr>
        <p:blipFill>
          <a:blip r:embed="rId4"/>
          <a:stretch>
            <a:fillRect/>
          </a:stretch>
        </p:blipFill>
        <p:spPr>
          <a:xfrm>
            <a:off x="8353285" y="460229"/>
            <a:ext cx="3197314" cy="910066"/>
          </a:xfrm>
          <a:prstGeom prst="rect">
            <a:avLst/>
          </a:prstGeom>
        </p:spPr>
      </p:pic>
    </p:spTree>
  </p:cSld>
  <p:clrMap bg1="lt1" tx1="dk1" bg2="lt2" tx2="dk2" accent1="accent1" accent2="accent2" accent3="accent3" accent4="accent4" accent5="accent5" accent6="accent6" hlink="hlink" folHlink="folHlink"/>
  <p:sldLayoutIdLst>
    <p:sldLayoutId id="2147483712" r:id="rId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Picture 2" descr="Logo, company name&#10;&#10;Description automatically generated">
            <a:extLst>
              <a:ext uri="{FF2B5EF4-FFF2-40B4-BE49-F238E27FC236}">
                <a16:creationId xmlns:a16="http://schemas.microsoft.com/office/drawing/2014/main" id="{EA43FFAC-BF2C-50FA-3CF2-540DAFCE39D1}"/>
              </a:ext>
            </a:extLst>
          </p:cNvPr>
          <p:cNvPicPr>
            <a:picLocks noChangeAspect="1"/>
          </p:cNvPicPr>
          <p:nvPr userDrawn="1"/>
        </p:nvPicPr>
        <p:blipFill>
          <a:blip r:embed="rId4"/>
          <a:stretch>
            <a:fillRect/>
          </a:stretch>
        </p:blipFill>
        <p:spPr>
          <a:xfrm>
            <a:off x="9909011" y="456642"/>
            <a:ext cx="1641856" cy="918464"/>
          </a:xfrm>
          <a:prstGeom prst="rect">
            <a:avLst/>
          </a:prstGeom>
        </p:spPr>
      </p:pic>
    </p:spTree>
  </p:cSld>
  <p:clrMap bg1="lt1" tx1="dk1" bg2="lt2" tx2="dk2" accent1="accent1" accent2="accent2" accent3="accent3" accent4="accent4" accent5="accent5" accent6="accent6" hlink="hlink" folHlink="folHlink"/>
  <p:sldLayoutIdLst>
    <p:sldLayoutId id="2147483713" r:id="rId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with medium confidence">
            <a:extLst>
              <a:ext uri="{FF2B5EF4-FFF2-40B4-BE49-F238E27FC236}">
                <a16:creationId xmlns:a16="http://schemas.microsoft.com/office/drawing/2014/main" id="{D4E9B9E0-F07F-990D-A93C-F198E77DEF88}"/>
              </a:ext>
            </a:extLst>
          </p:cNvPr>
          <p:cNvPicPr>
            <a:picLocks noChangeAspect="1"/>
          </p:cNvPicPr>
          <p:nvPr userDrawn="1"/>
        </p:nvPicPr>
        <p:blipFill>
          <a:blip r:embed="rId5"/>
          <a:stretch>
            <a:fillRect/>
          </a:stretch>
        </p:blipFill>
        <p:spPr>
          <a:xfrm>
            <a:off x="10954512" y="0"/>
            <a:ext cx="1237488" cy="6858000"/>
          </a:xfrm>
          <a:prstGeom prst="rect">
            <a:avLst/>
          </a:prstGeom>
        </p:spPr>
      </p:pic>
    </p:spTree>
  </p:cSld>
  <p:clrMap bg1="lt1" tx1="dk1" bg2="lt2" tx2="dk2" accent1="accent1" accent2="accent2" accent3="accent3" accent4="accent4" accent5="accent5" accent6="accent6" hlink="hlink" folHlink="folHlink"/>
  <p:sldLayoutIdLst>
    <p:sldLayoutId id="2147483717" r:id="rId1"/>
    <p:sldLayoutId id="2147483719" r:id="rId2"/>
    <p:sldLayoutId id="2147483726" r:id="rId3"/>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with medium confidence">
            <a:extLst>
              <a:ext uri="{FF2B5EF4-FFF2-40B4-BE49-F238E27FC236}">
                <a16:creationId xmlns:a16="http://schemas.microsoft.com/office/drawing/2014/main" id="{D4E9B9E0-F07F-990D-A93C-F198E77DEF88}"/>
              </a:ext>
            </a:extLst>
          </p:cNvPr>
          <p:cNvPicPr>
            <a:picLocks noChangeAspect="1"/>
          </p:cNvPicPr>
          <p:nvPr userDrawn="1"/>
        </p:nvPicPr>
        <p:blipFill>
          <a:blip r:embed="rId11"/>
          <a:stretch>
            <a:fillRect/>
          </a:stretch>
        </p:blipFill>
        <p:spPr>
          <a:xfrm>
            <a:off x="10954512" y="0"/>
            <a:ext cx="1237488" cy="6858000"/>
          </a:xfrm>
          <a:prstGeom prst="rect">
            <a:avLst/>
          </a:prstGeom>
        </p:spPr>
      </p:pic>
    </p:spTree>
    <p:extLst>
      <p:ext uri="{BB962C8B-B14F-4D97-AF65-F5344CB8AC3E}">
        <p14:creationId xmlns:p14="http://schemas.microsoft.com/office/powerpoint/2010/main" val="3525091943"/>
      </p:ext>
    </p:extLst>
  </p:cSld>
  <p:clrMap bg1="lt1" tx1="dk1" bg2="lt2" tx2="dk2" accent1="accent1" accent2="accent2" accent3="accent3" accent4="accent4" accent5="accent5" accent6="accent6" hlink="hlink" folHlink="folHlink"/>
  <p:sldLayoutIdLst>
    <p:sldLayoutId id="2147483775" r:id="rId1"/>
    <p:sldLayoutId id="2147483773" r:id="rId2"/>
    <p:sldLayoutId id="2147483774" r:id="rId3"/>
    <p:sldLayoutId id="2147483778" r:id="rId4"/>
    <p:sldLayoutId id="2147483776" r:id="rId5"/>
    <p:sldLayoutId id="2147483777" r:id="rId6"/>
    <p:sldLayoutId id="2147483781" r:id="rId7"/>
    <p:sldLayoutId id="2147483779" r:id="rId8"/>
    <p:sldLayoutId id="2147483780" r:id="rId9"/>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with medium confidence">
            <a:extLst>
              <a:ext uri="{FF2B5EF4-FFF2-40B4-BE49-F238E27FC236}">
                <a16:creationId xmlns:a16="http://schemas.microsoft.com/office/drawing/2014/main" id="{D4E9B9E0-F07F-990D-A93C-F198E77DEF88}"/>
              </a:ext>
            </a:extLst>
          </p:cNvPr>
          <p:cNvPicPr>
            <a:picLocks noChangeAspect="1"/>
          </p:cNvPicPr>
          <p:nvPr userDrawn="1"/>
        </p:nvPicPr>
        <p:blipFill>
          <a:blip r:embed="rId10"/>
          <a:stretch>
            <a:fillRect/>
          </a:stretch>
        </p:blipFill>
        <p:spPr>
          <a:xfrm>
            <a:off x="10954512" y="0"/>
            <a:ext cx="1237488" cy="6858000"/>
          </a:xfrm>
          <a:prstGeom prst="rect">
            <a:avLst/>
          </a:prstGeom>
        </p:spPr>
      </p:pic>
    </p:spTree>
    <p:extLst>
      <p:ext uri="{BB962C8B-B14F-4D97-AF65-F5344CB8AC3E}">
        <p14:creationId xmlns:p14="http://schemas.microsoft.com/office/powerpoint/2010/main" val="436467898"/>
      </p:ext>
    </p:extLst>
  </p:cSld>
  <p:clrMap bg1="lt1" tx1="dk1" bg2="lt2" tx2="dk2" accent1="accent1" accent2="accent2" accent3="accent3" accent4="accent4" accent5="accent5" accent6="accent6" hlink="hlink" folHlink="folHlink"/>
  <p:sldLayoutIdLst>
    <p:sldLayoutId id="2147483667" r:id="rId1"/>
    <p:sldLayoutId id="2147483649" r:id="rId2"/>
    <p:sldLayoutId id="2147483664" r:id="rId3"/>
    <p:sldLayoutId id="2147483655" r:id="rId4"/>
    <p:sldLayoutId id="2147483651" r:id="rId5"/>
    <p:sldLayoutId id="2147483666" r:id="rId6"/>
    <p:sldLayoutId id="2147483654" r:id="rId7"/>
    <p:sldLayoutId id="2147483653" r:id="rId8"/>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with medium confidence">
            <a:extLst>
              <a:ext uri="{FF2B5EF4-FFF2-40B4-BE49-F238E27FC236}">
                <a16:creationId xmlns:a16="http://schemas.microsoft.com/office/drawing/2014/main" id="{D4E9B9E0-F07F-990D-A93C-F198E77DEF88}"/>
              </a:ext>
            </a:extLst>
          </p:cNvPr>
          <p:cNvPicPr>
            <a:picLocks noChangeAspect="1"/>
          </p:cNvPicPr>
          <p:nvPr userDrawn="1"/>
        </p:nvPicPr>
        <p:blipFill>
          <a:blip r:embed="rId6"/>
          <a:stretch>
            <a:fillRect/>
          </a:stretch>
        </p:blipFill>
        <p:spPr>
          <a:xfrm>
            <a:off x="10954512" y="0"/>
            <a:ext cx="1237488" cy="6858000"/>
          </a:xfrm>
          <a:prstGeom prst="rect">
            <a:avLst/>
          </a:prstGeom>
        </p:spPr>
      </p:pic>
    </p:spTree>
    <p:extLst>
      <p:ext uri="{BB962C8B-B14F-4D97-AF65-F5344CB8AC3E}">
        <p14:creationId xmlns:p14="http://schemas.microsoft.com/office/powerpoint/2010/main" val="3062717950"/>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3" name="Picture 2" descr="Background pattern&#10;&#10;Description automatically generated with medium confidence">
            <a:extLst>
              <a:ext uri="{FF2B5EF4-FFF2-40B4-BE49-F238E27FC236}">
                <a16:creationId xmlns:a16="http://schemas.microsoft.com/office/drawing/2014/main" id="{D4E9B9E0-F07F-990D-A93C-F198E77DEF88}"/>
              </a:ext>
            </a:extLst>
          </p:cNvPr>
          <p:cNvPicPr>
            <a:picLocks noChangeAspect="1"/>
          </p:cNvPicPr>
          <p:nvPr userDrawn="1"/>
        </p:nvPicPr>
        <p:blipFill>
          <a:blip r:embed="rId7"/>
          <a:stretch>
            <a:fillRect/>
          </a:stretch>
        </p:blipFill>
        <p:spPr>
          <a:xfrm>
            <a:off x="10954512" y="0"/>
            <a:ext cx="1237488" cy="6858000"/>
          </a:xfrm>
          <a:prstGeom prst="rect">
            <a:avLst/>
          </a:prstGeom>
        </p:spPr>
      </p:pic>
    </p:spTree>
    <p:extLst>
      <p:ext uri="{BB962C8B-B14F-4D97-AF65-F5344CB8AC3E}">
        <p14:creationId xmlns:p14="http://schemas.microsoft.com/office/powerpoint/2010/main" val="453316553"/>
      </p:ext>
    </p:extLst>
  </p:cSld>
  <p:clrMap bg1="lt1" tx1="dk1" bg2="lt2" tx2="dk2" accent1="accent1" accent2="accent2" accent3="accent3" accent4="accent4" accent5="accent5" accent6="accent6" hlink="hlink" folHlink="folHlink"/>
  <p:sldLayoutIdLst>
    <p:sldLayoutId id="2147483767" r:id="rId1"/>
    <p:sldLayoutId id="2147483764" r:id="rId2"/>
    <p:sldLayoutId id="2147483765" r:id="rId3"/>
    <p:sldLayoutId id="2147483766" r:id="rId4"/>
    <p:sldLayoutId id="2147483768" r:id="rId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FD40F8C-00EB-E36F-56C9-ADF9CC6A1D28}"/>
              </a:ext>
            </a:extLst>
          </p:cNvPr>
          <p:cNvSpPr txBox="1">
            <a:spLocks/>
          </p:cNvSpPr>
          <p:nvPr userDrawn="1"/>
        </p:nvSpPr>
        <p:spPr>
          <a:xfrm>
            <a:off x="4447032" y="5675869"/>
            <a:ext cx="3297936" cy="508989"/>
          </a:xfrm>
          <a:prstGeom prst="rect">
            <a:avLst/>
          </a:prstGeom>
        </p:spPr>
        <p:txBody>
          <a:bodyPr anchor="b" anchorCtr="0"/>
          <a:lstStyle>
            <a:lvl1pPr algn="l" rtl="0" eaLnBrk="0" fontAlgn="base" hangingPunct="0">
              <a:lnSpc>
                <a:spcPts val="2100"/>
              </a:lnSpc>
              <a:spcBef>
                <a:spcPct val="0"/>
              </a:spcBef>
              <a:spcAft>
                <a:spcPct val="0"/>
              </a:spcAft>
              <a:defRPr sz="1900" b="1" i="0" kern="1200">
                <a:solidFill>
                  <a:srgbClr val="1C3F94"/>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US" err="1"/>
              <a:t>adsgroup.org.uk</a:t>
            </a:r>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mailto:Ukraine@adsgroup.org.uk" TargetMode="External"/><Relationship Id="rId2" Type="http://schemas.openxmlformats.org/officeDocument/2006/relationships/image" Target="../media/image18.png"/><Relationship Id="rId1" Type="http://schemas.openxmlformats.org/officeDocument/2006/relationships/slideLayout" Target="../slideLayouts/slideLayout6.xml"/><Relationship Id="rId4" Type="http://schemas.openxmlformats.org/officeDocument/2006/relationships/hyperlink" Target="https://www.adsgroup.org.uk/ukraine/"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4BB09D1-854D-FCF4-51FE-19B0E3336DBB}"/>
              </a:ext>
            </a:extLst>
          </p:cNvPr>
          <p:cNvSpPr txBox="1"/>
          <p:nvPr/>
        </p:nvSpPr>
        <p:spPr>
          <a:xfrm>
            <a:off x="1515648" y="1954060"/>
            <a:ext cx="9670093" cy="3477875"/>
          </a:xfrm>
          <a:prstGeom prst="rect">
            <a:avLst/>
          </a:prstGeom>
          <a:noFill/>
        </p:spPr>
        <p:txBody>
          <a:bodyPr wrap="square" rtlCol="0">
            <a:spAutoFit/>
          </a:bodyPr>
          <a:lstStyle/>
          <a:p>
            <a:r>
              <a:rPr lang="en-GB" sz="8000" b="1" dirty="0">
                <a:solidFill>
                  <a:schemeClr val="accent1">
                    <a:lumMod val="75000"/>
                  </a:schemeClr>
                </a:solidFill>
                <a:latin typeface="Arial"/>
              </a:rPr>
              <a:t>ADS Group</a:t>
            </a:r>
          </a:p>
          <a:p>
            <a:endParaRPr lang="en-GB" sz="2800" b="1" dirty="0">
              <a:latin typeface="Arial"/>
            </a:endParaRPr>
          </a:p>
          <a:p>
            <a:endParaRPr lang="en-GB" sz="2800" b="1" dirty="0">
              <a:latin typeface="Arial"/>
            </a:endParaRPr>
          </a:p>
          <a:p>
            <a:endParaRPr lang="en-GB" sz="2800" dirty="0"/>
          </a:p>
          <a:p>
            <a:r>
              <a:rPr lang="en-GB" sz="2800" dirty="0"/>
              <a:t>Elliott Murphy </a:t>
            </a:r>
          </a:p>
          <a:p>
            <a:r>
              <a:rPr lang="en-GB" sz="2800" dirty="0"/>
              <a:t>Ukraine Programme Manager</a:t>
            </a:r>
          </a:p>
        </p:txBody>
      </p:sp>
    </p:spTree>
    <p:extLst>
      <p:ext uri="{BB962C8B-B14F-4D97-AF65-F5344CB8AC3E}">
        <p14:creationId xmlns:p14="http://schemas.microsoft.com/office/powerpoint/2010/main" val="3972669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956352-5369-9D17-EE54-0D3292A1AF35}"/>
              </a:ext>
            </a:extLst>
          </p:cNvPr>
          <p:cNvSpPr>
            <a:spLocks noGrp="1"/>
          </p:cNvSpPr>
          <p:nvPr>
            <p:ph sz="half" idx="1"/>
          </p:nvPr>
        </p:nvSpPr>
        <p:spPr>
          <a:xfrm>
            <a:off x="668328" y="619010"/>
            <a:ext cx="4905754" cy="4943575"/>
          </a:xfrm>
        </p:spPr>
        <p:txBody>
          <a:bodyPr/>
          <a:lstStyle/>
          <a:p>
            <a:pPr marL="285750" indent="-285750">
              <a:buFont typeface="Arial" panose="020B0604020202020204" pitchFamily="34" charset="0"/>
              <a:buChar char="•"/>
            </a:pPr>
            <a:endParaRPr lang="en-GB" b="0" i="0" u="none" dirty="0">
              <a:latin typeface="+mn-lt"/>
            </a:endParaRPr>
          </a:p>
          <a:p>
            <a:pPr marL="285750" indent="-285750">
              <a:buFont typeface="Arial" panose="020B0604020202020204" pitchFamily="34" charset="0"/>
              <a:buChar char="•"/>
            </a:pPr>
            <a:r>
              <a:rPr sz="2000" b="1" i="0" u="none" dirty="0">
                <a:latin typeface="+mn-lt"/>
              </a:rPr>
              <a:t>ADS is the UK </a:t>
            </a:r>
            <a:r>
              <a:rPr lang="en-GB" sz="2000" b="1" i="0" u="none" dirty="0">
                <a:latin typeface="+mn-lt"/>
              </a:rPr>
              <a:t>T</a:t>
            </a:r>
            <a:r>
              <a:rPr sz="2000" b="1" i="0" u="none" dirty="0" err="1">
                <a:latin typeface="+mn-lt"/>
              </a:rPr>
              <a:t>rade</a:t>
            </a:r>
            <a:r>
              <a:rPr sz="2000" b="1" i="0" u="none" dirty="0">
                <a:latin typeface="+mn-lt"/>
              </a:rPr>
              <a:t> </a:t>
            </a:r>
            <a:r>
              <a:rPr lang="en-GB" sz="2000" b="1" dirty="0">
                <a:latin typeface="+mn-lt"/>
              </a:rPr>
              <a:t>A</a:t>
            </a:r>
            <a:r>
              <a:rPr sz="2000" b="1" i="0" u="none" dirty="0" err="1">
                <a:latin typeface="+mn-lt"/>
              </a:rPr>
              <a:t>ssociation</a:t>
            </a:r>
            <a:r>
              <a:rPr sz="2000" b="1" i="0" u="none" dirty="0">
                <a:latin typeface="+mn-lt"/>
              </a:rPr>
              <a:t> for aerospace, </a:t>
            </a:r>
            <a:r>
              <a:rPr sz="2000" b="1" i="0" u="none" dirty="0" err="1">
                <a:latin typeface="+mn-lt"/>
              </a:rPr>
              <a:t>defence</a:t>
            </a:r>
            <a:r>
              <a:rPr sz="2000" b="1" i="0" u="none" dirty="0">
                <a:latin typeface="+mn-lt"/>
              </a:rPr>
              <a:t>, security and space. </a:t>
            </a:r>
            <a:endParaRPr lang="en-GB" sz="2000" b="1" i="0" u="none" dirty="0">
              <a:latin typeface="+mn-lt"/>
            </a:endParaRPr>
          </a:p>
          <a:p>
            <a:pPr marL="0" indent="0">
              <a:buNone/>
            </a:pPr>
            <a:endParaRPr lang="en-GB" sz="2000" b="1" dirty="0">
              <a:latin typeface="+mn-lt"/>
            </a:endParaRPr>
          </a:p>
          <a:p>
            <a:pPr marL="285750" indent="-285750">
              <a:buFont typeface="Arial" panose="020B0604020202020204" pitchFamily="34" charset="0"/>
              <a:buChar char="•"/>
            </a:pPr>
            <a:r>
              <a:rPr lang="en-GB" sz="2000" b="1" i="0" u="none" dirty="0">
                <a:latin typeface="+mn-lt"/>
              </a:rPr>
              <a:t>We bring together 1,700 UK companies of all sizes to network, discuss shared issues and become a single voice to Government</a:t>
            </a:r>
          </a:p>
          <a:p>
            <a:pPr marL="0" indent="0">
              <a:buNone/>
            </a:pPr>
            <a:endParaRPr lang="en-GB" sz="2000" b="1" dirty="0">
              <a:latin typeface="+mn-lt"/>
            </a:endParaRPr>
          </a:p>
          <a:p>
            <a:pPr marL="285750" indent="-285750">
              <a:buFont typeface="Arial" panose="020B0604020202020204" pitchFamily="34" charset="0"/>
              <a:buChar char="•"/>
            </a:pPr>
            <a:r>
              <a:rPr lang="en-GB" sz="2000" b="1" dirty="0"/>
              <a:t>ADS is a not-for-profit, neutral convenor: we don’t replace or facilitate direct commercial relationships, but convene the conversations industry need</a:t>
            </a:r>
          </a:p>
          <a:p>
            <a:pPr marL="285750" indent="-285750">
              <a:buFont typeface="Arial" panose="020B0604020202020204" pitchFamily="34" charset="0"/>
              <a:buChar char="•"/>
            </a:pPr>
            <a:endParaRPr lang="en-GB" sz="2000" b="1" dirty="0"/>
          </a:p>
          <a:p>
            <a:pPr marL="285750" indent="-285750">
              <a:buFont typeface="Arial" panose="020B0604020202020204" pitchFamily="34" charset="0"/>
              <a:buChar char="•"/>
            </a:pPr>
            <a:r>
              <a:rPr lang="en-GB" sz="2000" b="1" dirty="0"/>
              <a:t>We are a knowledge hub for the UK defence sector, its capabilities and market access</a:t>
            </a:r>
          </a:p>
          <a:p>
            <a:pPr marL="0" indent="0">
              <a:buNone/>
            </a:pPr>
            <a:endParaRPr dirty="0"/>
          </a:p>
        </p:txBody>
      </p:sp>
      <p:sp>
        <p:nvSpPr>
          <p:cNvPr id="4" name="Title 3">
            <a:extLst>
              <a:ext uri="{FF2B5EF4-FFF2-40B4-BE49-F238E27FC236}">
                <a16:creationId xmlns:a16="http://schemas.microsoft.com/office/drawing/2014/main" id="{F2D9C5F2-5EB3-C723-8553-2FB48D33CB6B}"/>
              </a:ext>
            </a:extLst>
          </p:cNvPr>
          <p:cNvSpPr>
            <a:spLocks noGrp="1"/>
          </p:cNvSpPr>
          <p:nvPr>
            <p:ph type="title"/>
          </p:nvPr>
        </p:nvSpPr>
        <p:spPr/>
        <p:txBody>
          <a:bodyPr/>
          <a:lstStyle/>
          <a:p>
            <a:pPr marL="0" indent="0">
              <a:buNone/>
            </a:pPr>
            <a:r>
              <a:rPr lang="en-GB" sz="3600" dirty="0">
                <a:latin typeface="Arial"/>
              </a:rPr>
              <a:t>ADS at a Glance</a:t>
            </a:r>
            <a:endParaRPr sz="3600" dirty="0"/>
          </a:p>
        </p:txBody>
      </p:sp>
      <p:pic>
        <p:nvPicPr>
          <p:cNvPr id="1026" name="Picture 2">
            <a:extLst>
              <a:ext uri="{FF2B5EF4-FFF2-40B4-BE49-F238E27FC236}">
                <a16:creationId xmlns:a16="http://schemas.microsoft.com/office/drawing/2014/main" id="{83A94B97-9E38-A17F-0877-D5B2D568035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2478" y="0"/>
            <a:ext cx="6396352"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31091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956352-5369-9D17-EE54-0D3292A1AF35}"/>
              </a:ext>
            </a:extLst>
          </p:cNvPr>
          <p:cNvSpPr>
            <a:spLocks noGrp="1"/>
          </p:cNvSpPr>
          <p:nvPr>
            <p:ph sz="half" idx="1"/>
          </p:nvPr>
        </p:nvSpPr>
        <p:spPr>
          <a:xfrm>
            <a:off x="668327" y="1443317"/>
            <a:ext cx="6458983" cy="4943575"/>
          </a:xfrm>
        </p:spPr>
        <p:txBody>
          <a:bodyPr/>
          <a:lstStyle/>
          <a:p>
            <a:pPr marL="228600" lvl="1" indent="-228600"/>
            <a:r>
              <a:rPr lang="en-GB" b="1" dirty="0">
                <a:latin typeface="+mn-lt"/>
              </a:rPr>
              <a:t>Since 2023, ADS has led industry missions Kyiv, Lviv and Odesa</a:t>
            </a:r>
          </a:p>
          <a:p>
            <a:pPr marL="685800" lvl="2"/>
            <a:r>
              <a:rPr lang="en-GB" sz="1800" dirty="0"/>
              <a:t>Our most recent mission featured 7 participating nations from Northern Europe</a:t>
            </a:r>
          </a:p>
          <a:p>
            <a:pPr marL="685800" lvl="2"/>
            <a:r>
              <a:rPr lang="en-GB" sz="1800" dirty="0"/>
              <a:t>We have also supported UA delegations to the UK at major events</a:t>
            </a:r>
          </a:p>
          <a:p>
            <a:pPr marL="0" lvl="1" indent="0">
              <a:buNone/>
            </a:pPr>
            <a:endParaRPr lang="en-GB" b="1" dirty="0">
              <a:latin typeface="+mn-lt"/>
            </a:endParaRPr>
          </a:p>
          <a:p>
            <a:pPr marL="228600" lvl="1" indent="-228600"/>
            <a:r>
              <a:rPr lang="en-GB" b="1" dirty="0">
                <a:latin typeface="+mn-lt"/>
              </a:rPr>
              <a:t>In 2025, we became the first national Trade Association to offer free membership to Ukrainian companies to help the connect and grow overseas</a:t>
            </a:r>
          </a:p>
          <a:p>
            <a:pPr marL="228600" lvl="1" indent="-228600"/>
            <a:endParaRPr lang="en-GB" b="1" dirty="0">
              <a:latin typeface="+mn-lt"/>
            </a:endParaRPr>
          </a:p>
          <a:p>
            <a:pPr marL="228600" lvl="1" indent="-228600"/>
            <a:endParaRPr lang="en-GB" b="1" dirty="0">
              <a:latin typeface="+mn-lt"/>
            </a:endParaRPr>
          </a:p>
          <a:p>
            <a:pPr marL="228600" lvl="1" indent="-228600"/>
            <a:r>
              <a:rPr lang="en-GB" b="1" dirty="0">
                <a:latin typeface="+mn-lt"/>
              </a:rPr>
              <a:t>In 2026, we will be opening a permanent presence in Kyiv</a:t>
            </a:r>
          </a:p>
        </p:txBody>
      </p:sp>
      <p:sp>
        <p:nvSpPr>
          <p:cNvPr id="4" name="Title 3">
            <a:extLst>
              <a:ext uri="{FF2B5EF4-FFF2-40B4-BE49-F238E27FC236}">
                <a16:creationId xmlns:a16="http://schemas.microsoft.com/office/drawing/2014/main" id="{F2D9C5F2-5EB3-C723-8553-2FB48D33CB6B}"/>
              </a:ext>
            </a:extLst>
          </p:cNvPr>
          <p:cNvSpPr>
            <a:spLocks noGrp="1"/>
          </p:cNvSpPr>
          <p:nvPr>
            <p:ph type="title"/>
          </p:nvPr>
        </p:nvSpPr>
        <p:spPr/>
        <p:txBody>
          <a:bodyPr/>
          <a:lstStyle/>
          <a:p>
            <a:pPr marL="0" indent="0">
              <a:buNone/>
            </a:pPr>
            <a:r>
              <a:rPr lang="en-GB" sz="3600" dirty="0">
                <a:latin typeface="Arial"/>
              </a:rPr>
              <a:t>Our work in Ukraine</a:t>
            </a:r>
            <a:endParaRPr sz="3600" dirty="0"/>
          </a:p>
        </p:txBody>
      </p:sp>
      <p:pic>
        <p:nvPicPr>
          <p:cNvPr id="10" name="Picture 9">
            <a:extLst>
              <a:ext uri="{FF2B5EF4-FFF2-40B4-BE49-F238E27FC236}">
                <a16:creationId xmlns:a16="http://schemas.microsoft.com/office/drawing/2014/main" id="{EC2FE9D2-C6C0-C350-353E-A9BA6A9213AC}"/>
              </a:ext>
            </a:extLst>
          </p:cNvPr>
          <p:cNvPicPr>
            <a:picLocks noChangeAspect="1"/>
          </p:cNvPicPr>
          <p:nvPr/>
        </p:nvPicPr>
        <p:blipFill>
          <a:blip r:embed="rId2"/>
          <a:stretch>
            <a:fillRect/>
          </a:stretch>
        </p:blipFill>
        <p:spPr>
          <a:xfrm>
            <a:off x="7394530" y="993018"/>
            <a:ext cx="4392462" cy="2922086"/>
          </a:xfrm>
          <a:prstGeom prst="rect">
            <a:avLst/>
          </a:prstGeom>
        </p:spPr>
      </p:pic>
      <p:pic>
        <p:nvPicPr>
          <p:cNvPr id="12" name="Picture 11">
            <a:extLst>
              <a:ext uri="{FF2B5EF4-FFF2-40B4-BE49-F238E27FC236}">
                <a16:creationId xmlns:a16="http://schemas.microsoft.com/office/drawing/2014/main" id="{CDFC858A-FEC6-5514-F567-69DA0B98EDD3}"/>
              </a:ext>
            </a:extLst>
          </p:cNvPr>
          <p:cNvPicPr>
            <a:picLocks noChangeAspect="1"/>
          </p:cNvPicPr>
          <p:nvPr/>
        </p:nvPicPr>
        <p:blipFill>
          <a:blip r:embed="rId3"/>
          <a:stretch>
            <a:fillRect/>
          </a:stretch>
        </p:blipFill>
        <p:spPr>
          <a:xfrm>
            <a:off x="7394529" y="3915104"/>
            <a:ext cx="3153327" cy="2682545"/>
          </a:xfrm>
          <a:prstGeom prst="rect">
            <a:avLst/>
          </a:prstGeom>
        </p:spPr>
      </p:pic>
    </p:spTree>
    <p:extLst>
      <p:ext uri="{BB962C8B-B14F-4D97-AF65-F5344CB8AC3E}">
        <p14:creationId xmlns:p14="http://schemas.microsoft.com/office/powerpoint/2010/main" val="4631091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956352-5369-9D17-EE54-0D3292A1AF35}"/>
              </a:ext>
            </a:extLst>
          </p:cNvPr>
          <p:cNvSpPr>
            <a:spLocks noGrp="1"/>
          </p:cNvSpPr>
          <p:nvPr>
            <p:ph sz="half" idx="1"/>
          </p:nvPr>
        </p:nvSpPr>
        <p:spPr>
          <a:xfrm>
            <a:off x="668327" y="1266150"/>
            <a:ext cx="5832681" cy="4943575"/>
          </a:xfrm>
        </p:spPr>
        <p:txBody>
          <a:bodyPr/>
          <a:lstStyle/>
          <a:p>
            <a:pPr marL="0" lvl="1" indent="0">
              <a:spcBef>
                <a:spcPts val="1000"/>
              </a:spcBef>
              <a:buNone/>
            </a:pPr>
            <a:r>
              <a:rPr lang="en-GB" sz="1800" b="1" dirty="0">
                <a:latin typeface="+mn-lt"/>
              </a:rPr>
              <a:t>Bring us priority problems; we’ll help shape and mobilise the right UK capability quickly</a:t>
            </a:r>
            <a:r>
              <a:rPr lang="en-GB" sz="1800" b="1" i="0" u="none" dirty="0">
                <a:latin typeface="+mn-lt"/>
              </a:rPr>
              <a:t>.</a:t>
            </a:r>
            <a:endParaRPr lang="en-GB" sz="1800" b="1" dirty="0">
              <a:latin typeface="+mn-lt"/>
            </a:endParaRPr>
          </a:p>
        </p:txBody>
      </p:sp>
      <p:sp>
        <p:nvSpPr>
          <p:cNvPr id="4" name="Title 3">
            <a:extLst>
              <a:ext uri="{FF2B5EF4-FFF2-40B4-BE49-F238E27FC236}">
                <a16:creationId xmlns:a16="http://schemas.microsoft.com/office/drawing/2014/main" id="{F2D9C5F2-5EB3-C723-8553-2FB48D33CB6B}"/>
              </a:ext>
            </a:extLst>
          </p:cNvPr>
          <p:cNvSpPr>
            <a:spLocks noGrp="1"/>
          </p:cNvSpPr>
          <p:nvPr>
            <p:ph type="title"/>
          </p:nvPr>
        </p:nvSpPr>
        <p:spPr>
          <a:xfrm>
            <a:off x="668327" y="376014"/>
            <a:ext cx="10439999" cy="795043"/>
          </a:xfrm>
        </p:spPr>
        <p:txBody>
          <a:bodyPr/>
          <a:lstStyle/>
          <a:p>
            <a:pPr marL="0" indent="0">
              <a:buNone/>
            </a:pPr>
            <a:r>
              <a:rPr lang="en-GB" sz="3600" dirty="0">
                <a:latin typeface="Arial"/>
              </a:rPr>
              <a:t>Our offer to Government Stakeholders</a:t>
            </a:r>
            <a:endParaRPr sz="3600" dirty="0"/>
          </a:p>
        </p:txBody>
      </p:sp>
      <p:graphicFrame>
        <p:nvGraphicFramePr>
          <p:cNvPr id="5" name="Diagram 4">
            <a:extLst>
              <a:ext uri="{FF2B5EF4-FFF2-40B4-BE49-F238E27FC236}">
                <a16:creationId xmlns:a16="http://schemas.microsoft.com/office/drawing/2014/main" id="{C13F87B7-36F4-7C29-E8BD-8EA9FA7D8758}"/>
              </a:ext>
            </a:extLst>
          </p:cNvPr>
          <p:cNvGraphicFramePr/>
          <p:nvPr>
            <p:extLst>
              <p:ext uri="{D42A27DB-BD31-4B8C-83A1-F6EECF244321}">
                <p14:modId xmlns:p14="http://schemas.microsoft.com/office/powerpoint/2010/main" val="337536067"/>
              </p:ext>
            </p:extLst>
          </p:nvPr>
        </p:nvGraphicFramePr>
        <p:xfrm>
          <a:off x="1498648" y="939453"/>
          <a:ext cx="9161002" cy="57977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63109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2956352-5369-9D17-EE54-0D3292A1AF35}"/>
              </a:ext>
            </a:extLst>
          </p:cNvPr>
          <p:cNvSpPr>
            <a:spLocks noGrp="1"/>
          </p:cNvSpPr>
          <p:nvPr>
            <p:ph sz="half" idx="1"/>
          </p:nvPr>
        </p:nvSpPr>
        <p:spPr>
          <a:xfrm>
            <a:off x="668328" y="1067536"/>
            <a:ext cx="5851643" cy="4943575"/>
          </a:xfrm>
        </p:spPr>
        <p:txBody>
          <a:bodyPr/>
          <a:lstStyle/>
          <a:p>
            <a:r>
              <a:rPr lang="en-GB" b="1" dirty="0"/>
              <a:t>Leverage free ADS membership for UA based companies to gain access to:</a:t>
            </a:r>
          </a:p>
          <a:p>
            <a:endParaRPr lang="en-GB" b="1" dirty="0"/>
          </a:p>
          <a:p>
            <a:pPr marL="285750" indent="-285750">
              <a:buFont typeface="Arial" panose="020B0604020202020204" pitchFamily="34" charset="0"/>
              <a:buChar char="•"/>
            </a:pPr>
            <a:r>
              <a:rPr lang="en-GB" dirty="0"/>
              <a:t> Our experts on UK market access</a:t>
            </a:r>
          </a:p>
          <a:p>
            <a:pPr marL="285750" indent="-285750">
              <a:buFont typeface="Arial" panose="020B0604020202020204" pitchFamily="34" charset="0"/>
              <a:buChar char="•"/>
            </a:pPr>
            <a:r>
              <a:rPr lang="en-GB" dirty="0"/>
              <a:t>The UK’s 1700 leading defence, security, aerospace and space companies</a:t>
            </a:r>
          </a:p>
          <a:p>
            <a:pPr marL="285750" indent="-285750">
              <a:buFont typeface="Arial" panose="020B0604020202020204" pitchFamily="34" charset="0"/>
              <a:buChar char="•"/>
            </a:pPr>
            <a:r>
              <a:rPr lang="en-GB" dirty="0"/>
              <a:t>100 Special Interest Groups to move discuss a range of important issues</a:t>
            </a:r>
          </a:p>
          <a:p>
            <a:pPr marL="285750" indent="-285750">
              <a:buFont typeface="Arial" panose="020B0604020202020204" pitchFamily="34" charset="0"/>
              <a:buChar char="•"/>
            </a:pPr>
            <a:r>
              <a:rPr lang="en-GB" dirty="0"/>
              <a:t>Priority access to ADS-led activities in Ukraine and the UK</a:t>
            </a:r>
          </a:p>
          <a:p>
            <a:pPr marL="285750" indent="-285750">
              <a:buFont typeface="Arial" panose="020B0604020202020204" pitchFamily="34" charset="0"/>
              <a:buChar char="•"/>
            </a:pPr>
            <a:r>
              <a:rPr lang="en-GB" dirty="0"/>
              <a:t>Partner messaging aligned into a stronger, joined-up narrative of UA companies engaging with the UK</a:t>
            </a:r>
          </a:p>
          <a:p>
            <a:pPr marL="285750" indent="-285750">
              <a:buFont typeface="Arial" panose="020B0604020202020204" pitchFamily="34" charset="0"/>
              <a:buChar char="•"/>
            </a:pPr>
            <a:endParaRPr lang="en-GB" b="1" dirty="0"/>
          </a:p>
          <a:p>
            <a:r>
              <a:rPr lang="en-GB" b="1" dirty="0"/>
              <a:t>Each of these drives at out objective – to facilitate B2B partnerships to support Ukraine today, and provide a platform to build a framework which lives up to the UK/Ukraine 100 Year Partnership</a:t>
            </a:r>
          </a:p>
        </p:txBody>
      </p:sp>
      <p:sp>
        <p:nvSpPr>
          <p:cNvPr id="4" name="Title 3">
            <a:extLst>
              <a:ext uri="{FF2B5EF4-FFF2-40B4-BE49-F238E27FC236}">
                <a16:creationId xmlns:a16="http://schemas.microsoft.com/office/drawing/2014/main" id="{F2D9C5F2-5EB3-C723-8553-2FB48D33CB6B}"/>
              </a:ext>
            </a:extLst>
          </p:cNvPr>
          <p:cNvSpPr>
            <a:spLocks noGrp="1"/>
          </p:cNvSpPr>
          <p:nvPr>
            <p:ph type="title"/>
          </p:nvPr>
        </p:nvSpPr>
        <p:spPr/>
        <p:txBody>
          <a:bodyPr/>
          <a:lstStyle/>
          <a:p>
            <a:pPr marL="0" indent="0">
              <a:buNone/>
            </a:pPr>
            <a:r>
              <a:rPr lang="en-GB" sz="3600" dirty="0">
                <a:latin typeface="Arial"/>
              </a:rPr>
              <a:t>Our offer to Ukrainian Industry</a:t>
            </a:r>
            <a:endParaRPr sz="3600" dirty="0"/>
          </a:p>
        </p:txBody>
      </p:sp>
      <p:pic>
        <p:nvPicPr>
          <p:cNvPr id="6" name="Picture 5">
            <a:extLst>
              <a:ext uri="{FF2B5EF4-FFF2-40B4-BE49-F238E27FC236}">
                <a16:creationId xmlns:a16="http://schemas.microsoft.com/office/drawing/2014/main" id="{26868127-3174-D5C6-E90A-69CCEE1BA68A}"/>
              </a:ext>
            </a:extLst>
          </p:cNvPr>
          <p:cNvPicPr>
            <a:picLocks noChangeAspect="1"/>
          </p:cNvPicPr>
          <p:nvPr/>
        </p:nvPicPr>
        <p:blipFill>
          <a:blip r:embed="rId2"/>
          <a:stretch>
            <a:fillRect/>
          </a:stretch>
        </p:blipFill>
        <p:spPr>
          <a:xfrm>
            <a:off x="6768232" y="1167386"/>
            <a:ext cx="4091834" cy="5219506"/>
          </a:xfrm>
          <a:prstGeom prst="rect">
            <a:avLst/>
          </a:prstGeom>
        </p:spPr>
      </p:pic>
    </p:spTree>
    <p:extLst>
      <p:ext uri="{BB962C8B-B14F-4D97-AF65-F5344CB8AC3E}">
        <p14:creationId xmlns:p14="http://schemas.microsoft.com/office/powerpoint/2010/main" val="4631091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30D406B-A5BE-3A41-B83C-062732A9A74B}"/>
              </a:ext>
            </a:extLst>
          </p:cNvPr>
          <p:cNvPicPr>
            <a:picLocks noChangeAspect="1"/>
          </p:cNvPicPr>
          <p:nvPr/>
        </p:nvPicPr>
        <p:blipFill>
          <a:blip r:embed="rId2"/>
          <a:stretch>
            <a:fillRect/>
          </a:stretch>
        </p:blipFill>
        <p:spPr>
          <a:xfrm>
            <a:off x="7319378" y="1830980"/>
            <a:ext cx="3565740" cy="3540862"/>
          </a:xfrm>
          <a:prstGeom prst="rect">
            <a:avLst/>
          </a:prstGeom>
        </p:spPr>
      </p:pic>
      <p:sp>
        <p:nvSpPr>
          <p:cNvPr id="9" name="Title 1">
            <a:extLst>
              <a:ext uri="{FF2B5EF4-FFF2-40B4-BE49-F238E27FC236}">
                <a16:creationId xmlns:a16="http://schemas.microsoft.com/office/drawing/2014/main" id="{BAAC0708-F173-5178-C718-CA25F4AD2ED3}"/>
              </a:ext>
            </a:extLst>
          </p:cNvPr>
          <p:cNvSpPr txBox="1">
            <a:spLocks/>
          </p:cNvSpPr>
          <p:nvPr/>
        </p:nvSpPr>
        <p:spPr>
          <a:xfrm>
            <a:off x="740301" y="1766677"/>
            <a:ext cx="6376570" cy="795043"/>
          </a:xfrm>
          <a:prstGeom prst="rect">
            <a:avLst/>
          </a:prstGeom>
        </p:spPr>
        <p:txBody>
          <a:bodyPr/>
          <a:lstStyle>
            <a:lvl1pPr algn="l" rtl="0" eaLnBrk="0" fontAlgn="base" hangingPunct="0">
              <a:lnSpc>
                <a:spcPts val="2500"/>
              </a:lnSpc>
              <a:spcBef>
                <a:spcPct val="0"/>
              </a:spcBef>
              <a:spcAft>
                <a:spcPct val="0"/>
              </a:spcAft>
              <a:defRPr sz="2500" b="1" i="0" kern="1200">
                <a:solidFill>
                  <a:srgbClr val="1C3F94"/>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dirty="0"/>
              <a:t>Contact us at:</a:t>
            </a:r>
          </a:p>
          <a:p>
            <a:endParaRPr lang="en-GB" dirty="0"/>
          </a:p>
          <a:p>
            <a:r>
              <a:rPr lang="en-GB" dirty="0">
                <a:hlinkClick r:id="rId3"/>
              </a:rPr>
              <a:t>Ukraine@adsgroup.org.uk</a:t>
            </a:r>
            <a:endParaRPr lang="en-GB" dirty="0"/>
          </a:p>
          <a:p>
            <a:endParaRPr lang="en-GB" dirty="0"/>
          </a:p>
          <a:p>
            <a:r>
              <a:rPr lang="en-GB" dirty="0">
                <a:hlinkClick r:id="rId4"/>
              </a:rPr>
              <a:t>https://www.adsgroup.org.uk/ukraine/</a:t>
            </a:r>
            <a:r>
              <a:rPr lang="en-GB" dirty="0"/>
              <a:t> </a:t>
            </a:r>
          </a:p>
        </p:txBody>
      </p:sp>
    </p:spTree>
    <p:extLst>
      <p:ext uri="{BB962C8B-B14F-4D97-AF65-F5344CB8AC3E}">
        <p14:creationId xmlns:p14="http://schemas.microsoft.com/office/powerpoint/2010/main" val="25937113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8955572"/>
      </p:ext>
    </p:extLst>
  </p:cSld>
  <p:clrMapOvr>
    <a:masterClrMapping/>
  </p:clrMapOvr>
</p:sld>
</file>

<file path=ppt/theme/theme1.xml><?xml version="1.0" encoding="utf-8"?>
<a:theme xmlns:a="http://schemas.openxmlformats.org/drawingml/2006/main" name="1 Cover Master">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 Divider Master">
  <a:themeElements>
    <a:clrScheme name="Custom 2">
      <a:dk1>
        <a:sysClr val="windowText" lastClr="000000"/>
      </a:dk1>
      <a:lt1>
        <a:sysClr val="window" lastClr="FFFFFF"/>
      </a:lt1>
      <a:dk2>
        <a:srgbClr val="1C3F94"/>
      </a:dk2>
      <a:lt2>
        <a:srgbClr val="A5A5A5"/>
      </a:lt2>
      <a:accent1>
        <a:srgbClr val="009FE3"/>
      </a:accent1>
      <a:accent2>
        <a:srgbClr val="4DBCEC"/>
      </a:accent2>
      <a:accent3>
        <a:srgbClr val="00A5B5"/>
      </a:accent3>
      <a:accent4>
        <a:srgbClr val="C2D200"/>
      </a:accent4>
      <a:accent5>
        <a:srgbClr val="FFCD00"/>
      </a:accent5>
      <a:accent6>
        <a:srgbClr val="EE3224"/>
      </a:accent6>
      <a:hlink>
        <a:srgbClr val="009FE3"/>
      </a:hlink>
      <a:folHlink>
        <a:srgbClr val="1C3F9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ADS Basic">
  <a:themeElements>
    <a:clrScheme name="Custom 2">
      <a:dk1>
        <a:sysClr val="windowText" lastClr="000000"/>
      </a:dk1>
      <a:lt1>
        <a:sysClr val="window" lastClr="FFFFFF"/>
      </a:lt1>
      <a:dk2>
        <a:srgbClr val="1C3F94"/>
      </a:dk2>
      <a:lt2>
        <a:srgbClr val="A5A5A5"/>
      </a:lt2>
      <a:accent1>
        <a:srgbClr val="009FE3"/>
      </a:accent1>
      <a:accent2>
        <a:srgbClr val="4DBCEC"/>
      </a:accent2>
      <a:accent3>
        <a:srgbClr val="00A5B5"/>
      </a:accent3>
      <a:accent4>
        <a:srgbClr val="C2D200"/>
      </a:accent4>
      <a:accent5>
        <a:srgbClr val="FFCD00"/>
      </a:accent5>
      <a:accent6>
        <a:srgbClr val="EE3224"/>
      </a:accent6>
      <a:hlink>
        <a:srgbClr val="009FE3"/>
      </a:hlink>
      <a:folHlink>
        <a:srgbClr val="1C3F94"/>
      </a:folHlink>
    </a:clrScheme>
    <a:fontScheme name="ADS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ADS Designed">
  <a:themeElements>
    <a:clrScheme name="Custom 2">
      <a:dk1>
        <a:sysClr val="windowText" lastClr="000000"/>
      </a:dk1>
      <a:lt1>
        <a:sysClr val="window" lastClr="FFFFFF"/>
      </a:lt1>
      <a:dk2>
        <a:srgbClr val="1C3F94"/>
      </a:dk2>
      <a:lt2>
        <a:srgbClr val="A5A5A5"/>
      </a:lt2>
      <a:accent1>
        <a:srgbClr val="009FE3"/>
      </a:accent1>
      <a:accent2>
        <a:srgbClr val="4DBCEC"/>
      </a:accent2>
      <a:accent3>
        <a:srgbClr val="00A5B5"/>
      </a:accent3>
      <a:accent4>
        <a:srgbClr val="C2D200"/>
      </a:accent4>
      <a:accent5>
        <a:srgbClr val="FFCD00"/>
      </a:accent5>
      <a:accent6>
        <a:srgbClr val="EE3224"/>
      </a:accent6>
      <a:hlink>
        <a:srgbClr val="009FE3"/>
      </a:hlink>
      <a:folHlink>
        <a:srgbClr val="1C3F94"/>
      </a:folHlink>
    </a:clrScheme>
    <a:fontScheme name="ADS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Agendas &amp; Infographic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Charts &amp; Timelin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Biographie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Back Master">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e86d6a68-fe43-4e45-bad6-1395f12aa119">
      <UserInfo>
        <DisplayName/>
        <AccountId xsi:nil="true"/>
        <AccountType/>
      </UserInfo>
    </SharedWithUsers>
    <TaxCatchAll xmlns="e86d6a68-fe43-4e45-bad6-1395f12aa119" xsi:nil="true"/>
    <lcf76f155ced4ddcb4097134ff3c332f xmlns="b6965baf-5f92-4f03-b113-7a83d48eb41d">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E0E2A977CC9A9C45B8DC1537408D8798" ma:contentTypeVersion="17" ma:contentTypeDescription="Create a new document." ma:contentTypeScope="" ma:versionID="0393a40eb478cda2c4876fc53128536c">
  <xsd:schema xmlns:xsd="http://www.w3.org/2001/XMLSchema" xmlns:xs="http://www.w3.org/2001/XMLSchema" xmlns:p="http://schemas.microsoft.com/office/2006/metadata/properties" xmlns:ns2="b6965baf-5f92-4f03-b113-7a83d48eb41d" xmlns:ns3="e86d6a68-fe43-4e45-bad6-1395f12aa119" targetNamespace="http://schemas.microsoft.com/office/2006/metadata/properties" ma:root="true" ma:fieldsID="b86f91f10e04558c6a6f8e700c7fe676" ns2:_="" ns3:_="">
    <xsd:import namespace="b6965baf-5f92-4f03-b113-7a83d48eb41d"/>
    <xsd:import namespace="e86d6a68-fe43-4e45-bad6-1395f12aa119"/>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AutoKeyPoints" minOccurs="0"/>
                <xsd:element ref="ns2:MediaServiceKeyPoints" minOccurs="0"/>
                <xsd:element ref="ns2:lcf76f155ced4ddcb4097134ff3c332f" minOccurs="0"/>
                <xsd:element ref="ns3:TaxCatchAll" minOccurs="0"/>
                <xsd:element ref="ns2:MediaServiceObjectDetectorVersions" minOccurs="0"/>
                <xsd:element ref="ns2:MediaServiceSearchPropertie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6965baf-5f92-4f03-b113-7a83d48eb41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55b8157d-c2ab-4215-8415-7b7e10a56c6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LengthInSeconds" ma:index="24"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e86d6a68-fe43-4e45-bad6-1395f12aa119"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0099163d-bd74-4987-829d-2df3d360eaa3}" ma:internalName="TaxCatchAll" ma:showField="CatchAllData" ma:web="e86d6a68-fe43-4e45-bad6-1395f12aa11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D750072-BFA0-40E9-AE8F-6DF05C72C267}">
  <ds:schemaRefs>
    <ds:schemaRef ds:uri="http://purl.org/dc/dcmitype/"/>
    <ds:schemaRef ds:uri="http://purl.org/dc/terms/"/>
    <ds:schemaRef ds:uri="http://schemas.openxmlformats.org/package/2006/metadata/core-properties"/>
    <ds:schemaRef ds:uri="http://purl.org/dc/elements/1.1/"/>
    <ds:schemaRef ds:uri="http://schemas.microsoft.com/office/2006/metadata/properties"/>
    <ds:schemaRef ds:uri="http://schemas.microsoft.com/office/2006/documentManagement/types"/>
    <ds:schemaRef ds:uri="http://schemas.microsoft.com/office/infopath/2007/PartnerControls"/>
    <ds:schemaRef ds:uri="e86d6a68-fe43-4e45-bad6-1395f12aa119"/>
    <ds:schemaRef ds:uri="b6965baf-5f92-4f03-b113-7a83d48eb41d"/>
    <ds:schemaRef ds:uri="http://www.w3.org/XML/1998/namespace"/>
  </ds:schemaRefs>
</ds:datastoreItem>
</file>

<file path=customXml/itemProps2.xml><?xml version="1.0" encoding="utf-8"?>
<ds:datastoreItem xmlns:ds="http://schemas.openxmlformats.org/officeDocument/2006/customXml" ds:itemID="{CADBC198-BEB1-4C17-8A3C-E0C41E4B92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6965baf-5f92-4f03-b113-7a83d48eb41d"/>
    <ds:schemaRef ds:uri="e86d6a68-fe43-4e45-bad6-1395f12aa11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BE3580D-4663-4A17-BC9E-950A2475007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13653</TotalTime>
  <Words>370</Words>
  <Application>Microsoft Office PowerPoint</Application>
  <PresentationFormat>Widescreen</PresentationFormat>
  <Paragraphs>44</Paragraphs>
  <Slides>7</Slides>
  <Notes>0</Notes>
  <HiddenSlides>0</HiddenSlides>
  <MMClips>0</MMClips>
  <ScaleCrop>false</ScaleCrop>
  <HeadingPairs>
    <vt:vector size="6" baseType="variant">
      <vt:variant>
        <vt:lpstr>Fonts Used</vt:lpstr>
      </vt:variant>
      <vt:variant>
        <vt:i4>7</vt:i4>
      </vt:variant>
      <vt:variant>
        <vt:lpstr>Theme</vt:lpstr>
      </vt:variant>
      <vt:variant>
        <vt:i4>8</vt:i4>
      </vt:variant>
      <vt:variant>
        <vt:lpstr>Slide Titles</vt:lpstr>
      </vt:variant>
      <vt:variant>
        <vt:i4>7</vt:i4>
      </vt:variant>
    </vt:vector>
  </HeadingPairs>
  <TitlesOfParts>
    <vt:vector size="22" baseType="lpstr">
      <vt:lpstr>Arial</vt:lpstr>
      <vt:lpstr>Arial Black</vt:lpstr>
      <vt:lpstr>Calibri Light</vt:lpstr>
      <vt:lpstr>DM Sans</vt:lpstr>
      <vt:lpstr>Lato Light</vt:lpstr>
      <vt:lpstr>Open Sans Light</vt:lpstr>
      <vt:lpstr>Poppins</vt:lpstr>
      <vt:lpstr>1 Cover Master</vt:lpstr>
      <vt:lpstr>2 Divider Master</vt:lpstr>
      <vt:lpstr>ADS Basic</vt:lpstr>
      <vt:lpstr>ADS Designed</vt:lpstr>
      <vt:lpstr>Agendas &amp; Infographics</vt:lpstr>
      <vt:lpstr>Charts &amp; Timelines</vt:lpstr>
      <vt:lpstr>Biographies</vt:lpstr>
      <vt:lpstr>Back Master</vt:lpstr>
      <vt:lpstr>PowerPoint Presentation</vt:lpstr>
      <vt:lpstr>ADS at a Glance</vt:lpstr>
      <vt:lpstr>Our work in Ukraine</vt:lpstr>
      <vt:lpstr>Our offer to Government Stakeholders</vt:lpstr>
      <vt:lpstr>Our offer to Ukrainian Industry</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Elliott Murphy</cp:lastModifiedBy>
  <cp:revision>7</cp:revision>
  <dcterms:created xsi:type="dcterms:W3CDTF">2019-01-17T10:07:53Z</dcterms:created>
  <dcterms:modified xsi:type="dcterms:W3CDTF">2026-04-16T16:39:05Z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
    <vt:lpwstr>Document</vt:lpwstr>
  </property>
  <property fmtid="{D5CDD505-2E9C-101B-9397-08002B2CF9AE}" pid="3" name="ContentTypeId">
    <vt:lpwstr>0x010100E0E2A977CC9A9C45B8DC1537408D8798</vt:lpwstr>
  </property>
  <property fmtid="{D5CDD505-2E9C-101B-9397-08002B2CF9AE}" pid="4" name="MediaServiceImageTags">
    <vt:lpwstr/>
  </property>
  <property fmtid="{D5CDD505-2E9C-101B-9397-08002B2CF9AE}" pid="5" name="Order">
    <vt:r8>2021500</vt:r8>
  </property>
  <property fmtid="{D5CDD505-2E9C-101B-9397-08002B2CF9AE}" pid="6" name="xd_Signature">
    <vt:bool>false</vt:bool>
  </property>
  <property fmtid="{D5CDD505-2E9C-101B-9397-08002B2CF9AE}" pid="7" name="xd_ProgID">
    <vt:lpwstr/>
  </property>
  <property fmtid="{D5CDD505-2E9C-101B-9397-08002B2CF9AE}" pid="8" name="TriggerFlowInfo">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ies>
</file>